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8" r:id="rId3"/>
    <p:sldId id="257" r:id="rId4"/>
    <p:sldId id="263" r:id="rId5"/>
    <p:sldId id="262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svg"/><Relationship Id="rId1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svg"/><Relationship Id="rId1" Type="http://schemas.openxmlformats.org/officeDocument/2006/relationships/image" Target="../media/image28.png"/><Relationship Id="rId6" Type="http://schemas.openxmlformats.org/officeDocument/2006/relationships/image" Target="../media/image27.sv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E6768E-2A44-4376-9C9C-7F834DCF81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5497113-0ACE-4D26-8A64-313F1CE82ADB}">
      <dgm:prSet/>
      <dgm:spPr/>
      <dgm:t>
        <a:bodyPr/>
        <a:lstStyle/>
        <a:p>
          <a:r>
            <a:rPr lang="fr-FR"/>
            <a:t>Représentation des données</a:t>
          </a:r>
          <a:endParaRPr lang="en-US"/>
        </a:p>
      </dgm:t>
    </dgm:pt>
    <dgm:pt modelId="{BA5ADAD6-70EC-4630-8D9C-8E33FB98B3DB}" type="parTrans" cxnId="{C8B0057F-8548-425F-BFAD-D9F0DFC49468}">
      <dgm:prSet/>
      <dgm:spPr/>
      <dgm:t>
        <a:bodyPr/>
        <a:lstStyle/>
        <a:p>
          <a:endParaRPr lang="en-US"/>
        </a:p>
      </dgm:t>
    </dgm:pt>
    <dgm:pt modelId="{AB4CC98B-4755-4CC1-B24D-520CF987F58C}" type="sibTrans" cxnId="{C8B0057F-8548-425F-BFAD-D9F0DFC49468}">
      <dgm:prSet/>
      <dgm:spPr/>
      <dgm:t>
        <a:bodyPr/>
        <a:lstStyle/>
        <a:p>
          <a:endParaRPr lang="en-US"/>
        </a:p>
      </dgm:t>
    </dgm:pt>
    <dgm:pt modelId="{FCE118D7-7C99-446D-A131-FB061B4BFC5D}">
      <dgm:prSet/>
      <dgm:spPr/>
      <dgm:t>
        <a:bodyPr/>
        <a:lstStyle/>
        <a:p>
          <a:r>
            <a:rPr lang="fr-FR"/>
            <a:t>Analyse ACP des bilans comptables</a:t>
          </a:r>
          <a:endParaRPr lang="en-US"/>
        </a:p>
      </dgm:t>
    </dgm:pt>
    <dgm:pt modelId="{845C6421-66DF-481C-A872-6B5A757B0711}" type="parTrans" cxnId="{F6E319FB-BF4B-45CB-87AE-E709AEAD13B8}">
      <dgm:prSet/>
      <dgm:spPr/>
      <dgm:t>
        <a:bodyPr/>
        <a:lstStyle/>
        <a:p>
          <a:endParaRPr lang="en-US"/>
        </a:p>
      </dgm:t>
    </dgm:pt>
    <dgm:pt modelId="{622058A6-964E-4D97-8BD7-4D206ED6CE1F}" type="sibTrans" cxnId="{F6E319FB-BF4B-45CB-87AE-E709AEAD13B8}">
      <dgm:prSet/>
      <dgm:spPr/>
      <dgm:t>
        <a:bodyPr/>
        <a:lstStyle/>
        <a:p>
          <a:endParaRPr lang="en-US"/>
        </a:p>
      </dgm:t>
    </dgm:pt>
    <dgm:pt modelId="{E302ACA0-5F82-40A0-89E0-7AED108357FE}" type="pres">
      <dgm:prSet presAssocID="{BAE6768E-2A44-4376-9C9C-7F834DCF8186}" presName="root" presStyleCnt="0">
        <dgm:presLayoutVars>
          <dgm:dir/>
          <dgm:resizeHandles val="exact"/>
        </dgm:presLayoutVars>
      </dgm:prSet>
      <dgm:spPr/>
    </dgm:pt>
    <dgm:pt modelId="{AE54C879-9792-48B5-BDC2-DECD0BAF41E0}" type="pres">
      <dgm:prSet presAssocID="{95497113-0ACE-4D26-8A64-313F1CE82ADB}" presName="compNode" presStyleCnt="0"/>
      <dgm:spPr/>
    </dgm:pt>
    <dgm:pt modelId="{E6C70BEC-27E5-4D24-9168-FC73B348E7FB}" type="pres">
      <dgm:prSet presAssocID="{95497113-0ACE-4D26-8A64-313F1CE82ADB}" presName="bgRect" presStyleLbl="bgShp" presStyleIdx="0" presStyleCnt="2"/>
      <dgm:spPr/>
    </dgm:pt>
    <dgm:pt modelId="{D972C55F-FD38-4CDE-BB9E-748F93B3B407}" type="pres">
      <dgm:prSet presAssocID="{95497113-0ACE-4D26-8A64-313F1CE82AD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8030622F-4342-42A3-A30D-A73912024A33}" type="pres">
      <dgm:prSet presAssocID="{95497113-0ACE-4D26-8A64-313F1CE82ADB}" presName="spaceRect" presStyleCnt="0"/>
      <dgm:spPr/>
    </dgm:pt>
    <dgm:pt modelId="{39C90DEF-3C33-4097-A7E4-40F88BE28A99}" type="pres">
      <dgm:prSet presAssocID="{95497113-0ACE-4D26-8A64-313F1CE82ADB}" presName="parTx" presStyleLbl="revTx" presStyleIdx="0" presStyleCnt="2">
        <dgm:presLayoutVars>
          <dgm:chMax val="0"/>
          <dgm:chPref val="0"/>
        </dgm:presLayoutVars>
      </dgm:prSet>
      <dgm:spPr/>
    </dgm:pt>
    <dgm:pt modelId="{B4D094E4-272D-41CB-8E0B-F339F5F17AA1}" type="pres">
      <dgm:prSet presAssocID="{AB4CC98B-4755-4CC1-B24D-520CF987F58C}" presName="sibTrans" presStyleCnt="0"/>
      <dgm:spPr/>
    </dgm:pt>
    <dgm:pt modelId="{F7424B2F-7144-4DB9-BE5F-347E83DFF1FE}" type="pres">
      <dgm:prSet presAssocID="{FCE118D7-7C99-446D-A131-FB061B4BFC5D}" presName="compNode" presStyleCnt="0"/>
      <dgm:spPr/>
    </dgm:pt>
    <dgm:pt modelId="{A52F956B-A77C-4BD2-BD54-CB9D67ACCA08}" type="pres">
      <dgm:prSet presAssocID="{FCE118D7-7C99-446D-A131-FB061B4BFC5D}" presName="bgRect" presStyleLbl="bgShp" presStyleIdx="1" presStyleCnt="2"/>
      <dgm:spPr/>
    </dgm:pt>
    <dgm:pt modelId="{806A9AD8-44E5-4629-AF62-10C0E24CB84E}" type="pres">
      <dgm:prSet presAssocID="{FCE118D7-7C99-446D-A131-FB061B4BFC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2EBBEF1B-5CBB-41A7-B21C-7EDD735F0613}" type="pres">
      <dgm:prSet presAssocID="{FCE118D7-7C99-446D-A131-FB061B4BFC5D}" presName="spaceRect" presStyleCnt="0"/>
      <dgm:spPr/>
    </dgm:pt>
    <dgm:pt modelId="{7FE06B43-1849-4D6A-ACF3-85A45DAAD887}" type="pres">
      <dgm:prSet presAssocID="{FCE118D7-7C99-446D-A131-FB061B4BFC5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37EDD28-A6DD-4EF1-BA1D-C200B8340DDF}" type="presOf" srcId="{BAE6768E-2A44-4376-9C9C-7F834DCF8186}" destId="{E302ACA0-5F82-40A0-89E0-7AED108357FE}" srcOrd="0" destOrd="0" presId="urn:microsoft.com/office/officeart/2018/2/layout/IconVerticalSolidList"/>
    <dgm:cxn modelId="{5487BE74-7946-4518-B621-254602246371}" type="presOf" srcId="{FCE118D7-7C99-446D-A131-FB061B4BFC5D}" destId="{7FE06B43-1849-4D6A-ACF3-85A45DAAD887}" srcOrd="0" destOrd="0" presId="urn:microsoft.com/office/officeart/2018/2/layout/IconVerticalSolidList"/>
    <dgm:cxn modelId="{16ACE37C-2A19-421C-99E8-5950F28E4E06}" type="presOf" srcId="{95497113-0ACE-4D26-8A64-313F1CE82ADB}" destId="{39C90DEF-3C33-4097-A7E4-40F88BE28A99}" srcOrd="0" destOrd="0" presId="urn:microsoft.com/office/officeart/2018/2/layout/IconVerticalSolidList"/>
    <dgm:cxn modelId="{C8B0057F-8548-425F-BFAD-D9F0DFC49468}" srcId="{BAE6768E-2A44-4376-9C9C-7F834DCF8186}" destId="{95497113-0ACE-4D26-8A64-313F1CE82ADB}" srcOrd="0" destOrd="0" parTransId="{BA5ADAD6-70EC-4630-8D9C-8E33FB98B3DB}" sibTransId="{AB4CC98B-4755-4CC1-B24D-520CF987F58C}"/>
    <dgm:cxn modelId="{F6E319FB-BF4B-45CB-87AE-E709AEAD13B8}" srcId="{BAE6768E-2A44-4376-9C9C-7F834DCF8186}" destId="{FCE118D7-7C99-446D-A131-FB061B4BFC5D}" srcOrd="1" destOrd="0" parTransId="{845C6421-66DF-481C-A872-6B5A757B0711}" sibTransId="{622058A6-964E-4D97-8BD7-4D206ED6CE1F}"/>
    <dgm:cxn modelId="{FA3EF2D7-5552-4A1B-B0EE-18DAE9097C0D}" type="presParOf" srcId="{E302ACA0-5F82-40A0-89E0-7AED108357FE}" destId="{AE54C879-9792-48B5-BDC2-DECD0BAF41E0}" srcOrd="0" destOrd="0" presId="urn:microsoft.com/office/officeart/2018/2/layout/IconVerticalSolidList"/>
    <dgm:cxn modelId="{791E828F-4F80-4289-BB7A-690A36236316}" type="presParOf" srcId="{AE54C879-9792-48B5-BDC2-DECD0BAF41E0}" destId="{E6C70BEC-27E5-4D24-9168-FC73B348E7FB}" srcOrd="0" destOrd="0" presId="urn:microsoft.com/office/officeart/2018/2/layout/IconVerticalSolidList"/>
    <dgm:cxn modelId="{E6D43C77-FBAB-48F9-85D6-DE510F99A496}" type="presParOf" srcId="{AE54C879-9792-48B5-BDC2-DECD0BAF41E0}" destId="{D972C55F-FD38-4CDE-BB9E-748F93B3B407}" srcOrd="1" destOrd="0" presId="urn:microsoft.com/office/officeart/2018/2/layout/IconVerticalSolidList"/>
    <dgm:cxn modelId="{CD3890FC-6C76-4F35-8104-E353AACA9695}" type="presParOf" srcId="{AE54C879-9792-48B5-BDC2-DECD0BAF41E0}" destId="{8030622F-4342-42A3-A30D-A73912024A33}" srcOrd="2" destOrd="0" presId="urn:microsoft.com/office/officeart/2018/2/layout/IconVerticalSolidList"/>
    <dgm:cxn modelId="{F7C89A10-0B89-4009-A2ED-0094C29A7FD1}" type="presParOf" srcId="{AE54C879-9792-48B5-BDC2-DECD0BAF41E0}" destId="{39C90DEF-3C33-4097-A7E4-40F88BE28A99}" srcOrd="3" destOrd="0" presId="urn:microsoft.com/office/officeart/2018/2/layout/IconVerticalSolidList"/>
    <dgm:cxn modelId="{4BBC594B-BACF-4272-AF6C-ABC4A4187835}" type="presParOf" srcId="{E302ACA0-5F82-40A0-89E0-7AED108357FE}" destId="{B4D094E4-272D-41CB-8E0B-F339F5F17AA1}" srcOrd="1" destOrd="0" presId="urn:microsoft.com/office/officeart/2018/2/layout/IconVerticalSolidList"/>
    <dgm:cxn modelId="{FDFDEF4F-0028-49FC-BCDE-A298E1560D7A}" type="presParOf" srcId="{E302ACA0-5F82-40A0-89E0-7AED108357FE}" destId="{F7424B2F-7144-4DB9-BE5F-347E83DFF1FE}" srcOrd="2" destOrd="0" presId="urn:microsoft.com/office/officeart/2018/2/layout/IconVerticalSolidList"/>
    <dgm:cxn modelId="{B5B09CCD-03BD-4769-B923-64C6330EBCE3}" type="presParOf" srcId="{F7424B2F-7144-4DB9-BE5F-347E83DFF1FE}" destId="{A52F956B-A77C-4BD2-BD54-CB9D67ACCA08}" srcOrd="0" destOrd="0" presId="urn:microsoft.com/office/officeart/2018/2/layout/IconVerticalSolidList"/>
    <dgm:cxn modelId="{5C798B33-2B21-445D-B7E8-838E1C651668}" type="presParOf" srcId="{F7424B2F-7144-4DB9-BE5F-347E83DFF1FE}" destId="{806A9AD8-44E5-4629-AF62-10C0E24CB84E}" srcOrd="1" destOrd="0" presId="urn:microsoft.com/office/officeart/2018/2/layout/IconVerticalSolidList"/>
    <dgm:cxn modelId="{E265DB7F-4DF4-416C-A136-338028249A3B}" type="presParOf" srcId="{F7424B2F-7144-4DB9-BE5F-347E83DFF1FE}" destId="{2EBBEF1B-5CBB-41A7-B21C-7EDD735F0613}" srcOrd="2" destOrd="0" presId="urn:microsoft.com/office/officeart/2018/2/layout/IconVerticalSolidList"/>
    <dgm:cxn modelId="{D9587091-C764-498A-A3B0-48EB956CD94B}" type="presParOf" srcId="{F7424B2F-7144-4DB9-BE5F-347E83DFF1FE}" destId="{7FE06B43-1849-4D6A-ACF3-85A45DAAD8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9B6A6E-75B9-4312-9477-174F67F8203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878D465-2E33-4AFA-AD09-77A5A2CEC6C1}">
      <dgm:prSet/>
      <dgm:spPr/>
      <dgm:t>
        <a:bodyPr/>
        <a:lstStyle/>
        <a:p>
          <a:pPr>
            <a:defRPr cap="all"/>
          </a:pPr>
          <a:r>
            <a:rPr lang="fr-FR"/>
            <a:t>Les murs 3D interactifs (prioritaire)</a:t>
          </a:r>
          <a:endParaRPr lang="en-US"/>
        </a:p>
      </dgm:t>
    </dgm:pt>
    <dgm:pt modelId="{41F017FC-7C58-4B2C-B8AD-BDD21DDA5F29}" type="parTrans" cxnId="{10A32517-0F79-4CEC-84B7-48B6E26AE363}">
      <dgm:prSet/>
      <dgm:spPr/>
      <dgm:t>
        <a:bodyPr/>
        <a:lstStyle/>
        <a:p>
          <a:endParaRPr lang="en-US"/>
        </a:p>
      </dgm:t>
    </dgm:pt>
    <dgm:pt modelId="{A40C4D2F-591E-41D3-A5F1-9524451F2C49}" type="sibTrans" cxnId="{10A32517-0F79-4CEC-84B7-48B6E26AE363}">
      <dgm:prSet/>
      <dgm:spPr/>
      <dgm:t>
        <a:bodyPr/>
        <a:lstStyle/>
        <a:p>
          <a:endParaRPr lang="en-US"/>
        </a:p>
      </dgm:t>
    </dgm:pt>
    <dgm:pt modelId="{301978D8-76B2-4A74-AAAB-6077A625F545}">
      <dgm:prSet/>
      <dgm:spPr/>
      <dgm:t>
        <a:bodyPr/>
        <a:lstStyle/>
        <a:p>
          <a:pPr>
            <a:defRPr cap="all"/>
          </a:pPr>
          <a:r>
            <a:rPr lang="fr-FR" dirty="0"/>
            <a:t>Casque de VR (éventuellement) HTC Vive</a:t>
          </a:r>
          <a:endParaRPr lang="en-US" dirty="0"/>
        </a:p>
      </dgm:t>
    </dgm:pt>
    <dgm:pt modelId="{9378BDDD-760E-4853-A91F-E977D3796A53}" type="parTrans" cxnId="{28D1F367-A0AD-45BC-B111-003F333A1D4F}">
      <dgm:prSet/>
      <dgm:spPr/>
      <dgm:t>
        <a:bodyPr/>
        <a:lstStyle/>
        <a:p>
          <a:endParaRPr lang="en-US"/>
        </a:p>
      </dgm:t>
    </dgm:pt>
    <dgm:pt modelId="{98C5760F-0D6F-4C70-A24A-0468DCF26B48}" type="sibTrans" cxnId="{28D1F367-A0AD-45BC-B111-003F333A1D4F}">
      <dgm:prSet/>
      <dgm:spPr/>
      <dgm:t>
        <a:bodyPr/>
        <a:lstStyle/>
        <a:p>
          <a:endParaRPr lang="en-US"/>
        </a:p>
      </dgm:t>
    </dgm:pt>
    <dgm:pt modelId="{826DCFC3-DE85-41BF-B3AD-66CD7C03AB73}">
      <dgm:prSet/>
      <dgm:spPr/>
      <dgm:t>
        <a:bodyPr/>
        <a:lstStyle/>
        <a:p>
          <a:pPr>
            <a:defRPr cap="all"/>
          </a:pPr>
          <a:r>
            <a:rPr lang="fr-FR"/>
            <a:t>Manette 3D de VR</a:t>
          </a:r>
          <a:endParaRPr lang="en-US"/>
        </a:p>
      </dgm:t>
    </dgm:pt>
    <dgm:pt modelId="{7DAEF273-A0A3-4233-A722-90A282131AC6}" type="parTrans" cxnId="{4F4FFAB9-B7F8-498D-AC90-9B4C65F830D5}">
      <dgm:prSet/>
      <dgm:spPr/>
      <dgm:t>
        <a:bodyPr/>
        <a:lstStyle/>
        <a:p>
          <a:endParaRPr lang="en-US"/>
        </a:p>
      </dgm:t>
    </dgm:pt>
    <dgm:pt modelId="{FAE21208-BCDD-464A-87D3-BB3EDC2D1A6D}" type="sibTrans" cxnId="{4F4FFAB9-B7F8-498D-AC90-9B4C65F830D5}">
      <dgm:prSet/>
      <dgm:spPr/>
      <dgm:t>
        <a:bodyPr/>
        <a:lstStyle/>
        <a:p>
          <a:endParaRPr lang="en-US"/>
        </a:p>
      </dgm:t>
    </dgm:pt>
    <dgm:pt modelId="{7CA995C8-A8B0-4A04-A333-A5B55CB26B84}" type="pres">
      <dgm:prSet presAssocID="{E29B6A6E-75B9-4312-9477-174F67F82038}" presName="root" presStyleCnt="0">
        <dgm:presLayoutVars>
          <dgm:dir/>
          <dgm:resizeHandles val="exact"/>
        </dgm:presLayoutVars>
      </dgm:prSet>
      <dgm:spPr/>
    </dgm:pt>
    <dgm:pt modelId="{21100731-7E9E-49E7-BB62-1FCCC1448D2F}" type="pres">
      <dgm:prSet presAssocID="{6878D465-2E33-4AFA-AD09-77A5A2CEC6C1}" presName="compNode" presStyleCnt="0"/>
      <dgm:spPr/>
    </dgm:pt>
    <dgm:pt modelId="{0754B416-008B-46C0-BF36-58FB4F3C3DB6}" type="pres">
      <dgm:prSet presAssocID="{6878D465-2E33-4AFA-AD09-77A5A2CEC6C1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2BE919D-FC45-4734-B3D4-A0595EC3C387}" type="pres">
      <dgm:prSet presAssocID="{6878D465-2E33-4AFA-AD09-77A5A2CEC6C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eekTemple"/>
        </a:ext>
      </dgm:extLst>
    </dgm:pt>
    <dgm:pt modelId="{BAE33F3D-88DB-4837-9A82-43953C33FF17}" type="pres">
      <dgm:prSet presAssocID="{6878D465-2E33-4AFA-AD09-77A5A2CEC6C1}" presName="spaceRect" presStyleCnt="0"/>
      <dgm:spPr/>
    </dgm:pt>
    <dgm:pt modelId="{5DC7B671-54D3-42C4-8F1B-2BD68A98B138}" type="pres">
      <dgm:prSet presAssocID="{6878D465-2E33-4AFA-AD09-77A5A2CEC6C1}" presName="textRect" presStyleLbl="revTx" presStyleIdx="0" presStyleCnt="3">
        <dgm:presLayoutVars>
          <dgm:chMax val="1"/>
          <dgm:chPref val="1"/>
        </dgm:presLayoutVars>
      </dgm:prSet>
      <dgm:spPr/>
    </dgm:pt>
    <dgm:pt modelId="{365DF677-58E6-4FB6-A86D-F25D4CE6003A}" type="pres">
      <dgm:prSet presAssocID="{A40C4D2F-591E-41D3-A5F1-9524451F2C49}" presName="sibTrans" presStyleCnt="0"/>
      <dgm:spPr/>
    </dgm:pt>
    <dgm:pt modelId="{1EB104E3-A885-45C6-BD7C-B4A890988E65}" type="pres">
      <dgm:prSet presAssocID="{301978D8-76B2-4A74-AAAB-6077A625F545}" presName="compNode" presStyleCnt="0"/>
      <dgm:spPr/>
    </dgm:pt>
    <dgm:pt modelId="{9FFA8FF6-DE62-435E-BEEA-0EDD540F3395}" type="pres">
      <dgm:prSet presAssocID="{301978D8-76B2-4A74-AAAB-6077A625F54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255F5DD-A180-4262-BC37-F831E9C43D79}" type="pres">
      <dgm:prSet presAssocID="{301978D8-76B2-4A74-AAAB-6077A625F54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A29D10BA-746C-462A-A7F1-82B9F90FA315}" type="pres">
      <dgm:prSet presAssocID="{301978D8-76B2-4A74-AAAB-6077A625F545}" presName="spaceRect" presStyleCnt="0"/>
      <dgm:spPr/>
    </dgm:pt>
    <dgm:pt modelId="{F4FC696A-D7B1-4AC5-A9E4-ABBD3D48CBB7}" type="pres">
      <dgm:prSet presAssocID="{301978D8-76B2-4A74-AAAB-6077A625F545}" presName="textRect" presStyleLbl="revTx" presStyleIdx="1" presStyleCnt="3">
        <dgm:presLayoutVars>
          <dgm:chMax val="1"/>
          <dgm:chPref val="1"/>
        </dgm:presLayoutVars>
      </dgm:prSet>
      <dgm:spPr/>
    </dgm:pt>
    <dgm:pt modelId="{94C6A704-EE12-4101-B3A0-4CFF1089316C}" type="pres">
      <dgm:prSet presAssocID="{98C5760F-0D6F-4C70-A24A-0468DCF26B48}" presName="sibTrans" presStyleCnt="0"/>
      <dgm:spPr/>
    </dgm:pt>
    <dgm:pt modelId="{926AF025-835B-4125-BCC1-5FA860139060}" type="pres">
      <dgm:prSet presAssocID="{826DCFC3-DE85-41BF-B3AD-66CD7C03AB73}" presName="compNode" presStyleCnt="0"/>
      <dgm:spPr/>
    </dgm:pt>
    <dgm:pt modelId="{86B266BA-9C7C-467B-BD56-482619A38257}" type="pres">
      <dgm:prSet presAssocID="{826DCFC3-DE85-41BF-B3AD-66CD7C03AB73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43DF36E-D341-4482-8F97-492A6770B2E2}" type="pres">
      <dgm:prSet presAssocID="{826DCFC3-DE85-41BF-B3AD-66CD7C03AB7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7ECD6E2F-ACAE-4D64-BFED-9A59D10C5364}" type="pres">
      <dgm:prSet presAssocID="{826DCFC3-DE85-41BF-B3AD-66CD7C03AB73}" presName="spaceRect" presStyleCnt="0"/>
      <dgm:spPr/>
    </dgm:pt>
    <dgm:pt modelId="{F0FB0A95-B999-49D8-BE54-E30F18C3F3C5}" type="pres">
      <dgm:prSet presAssocID="{826DCFC3-DE85-41BF-B3AD-66CD7C03AB7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0A32517-0F79-4CEC-84B7-48B6E26AE363}" srcId="{E29B6A6E-75B9-4312-9477-174F67F82038}" destId="{6878D465-2E33-4AFA-AD09-77A5A2CEC6C1}" srcOrd="0" destOrd="0" parTransId="{41F017FC-7C58-4B2C-B8AD-BDD21DDA5F29}" sibTransId="{A40C4D2F-591E-41D3-A5F1-9524451F2C49}"/>
    <dgm:cxn modelId="{59DEC718-8E7C-4BF1-9F7E-9D0F72C3C77B}" type="presOf" srcId="{301978D8-76B2-4A74-AAAB-6077A625F545}" destId="{F4FC696A-D7B1-4AC5-A9E4-ABBD3D48CBB7}" srcOrd="0" destOrd="0" presId="urn:microsoft.com/office/officeart/2018/5/layout/IconLeafLabelList"/>
    <dgm:cxn modelId="{EBC8CF2E-ABDF-48E0-996A-4B2B3824E8DD}" type="presOf" srcId="{826DCFC3-DE85-41BF-B3AD-66CD7C03AB73}" destId="{F0FB0A95-B999-49D8-BE54-E30F18C3F3C5}" srcOrd="0" destOrd="0" presId="urn:microsoft.com/office/officeart/2018/5/layout/IconLeafLabelList"/>
    <dgm:cxn modelId="{28D1F367-A0AD-45BC-B111-003F333A1D4F}" srcId="{E29B6A6E-75B9-4312-9477-174F67F82038}" destId="{301978D8-76B2-4A74-AAAB-6077A625F545}" srcOrd="1" destOrd="0" parTransId="{9378BDDD-760E-4853-A91F-E977D3796A53}" sibTransId="{98C5760F-0D6F-4C70-A24A-0468DCF26B48}"/>
    <dgm:cxn modelId="{B44E4E74-780D-43F2-8317-6C9C8AC336DD}" type="presOf" srcId="{6878D465-2E33-4AFA-AD09-77A5A2CEC6C1}" destId="{5DC7B671-54D3-42C4-8F1B-2BD68A98B138}" srcOrd="0" destOrd="0" presId="urn:microsoft.com/office/officeart/2018/5/layout/IconLeafLabelList"/>
    <dgm:cxn modelId="{3292DA92-5996-4A90-B786-36DB5E4A1C5B}" type="presOf" srcId="{E29B6A6E-75B9-4312-9477-174F67F82038}" destId="{7CA995C8-A8B0-4A04-A333-A5B55CB26B84}" srcOrd="0" destOrd="0" presId="urn:microsoft.com/office/officeart/2018/5/layout/IconLeafLabelList"/>
    <dgm:cxn modelId="{4F4FFAB9-B7F8-498D-AC90-9B4C65F830D5}" srcId="{E29B6A6E-75B9-4312-9477-174F67F82038}" destId="{826DCFC3-DE85-41BF-B3AD-66CD7C03AB73}" srcOrd="2" destOrd="0" parTransId="{7DAEF273-A0A3-4233-A722-90A282131AC6}" sibTransId="{FAE21208-BCDD-464A-87D3-BB3EDC2D1A6D}"/>
    <dgm:cxn modelId="{4AA365E8-8E53-4100-9FDF-60F8D31E9BE0}" type="presParOf" srcId="{7CA995C8-A8B0-4A04-A333-A5B55CB26B84}" destId="{21100731-7E9E-49E7-BB62-1FCCC1448D2F}" srcOrd="0" destOrd="0" presId="urn:microsoft.com/office/officeart/2018/5/layout/IconLeafLabelList"/>
    <dgm:cxn modelId="{BB085BDC-ACCF-47F4-BFFC-07AB71945EAF}" type="presParOf" srcId="{21100731-7E9E-49E7-BB62-1FCCC1448D2F}" destId="{0754B416-008B-46C0-BF36-58FB4F3C3DB6}" srcOrd="0" destOrd="0" presId="urn:microsoft.com/office/officeart/2018/5/layout/IconLeafLabelList"/>
    <dgm:cxn modelId="{110402BB-2482-440E-8BC1-846E2000CCC8}" type="presParOf" srcId="{21100731-7E9E-49E7-BB62-1FCCC1448D2F}" destId="{D2BE919D-FC45-4734-B3D4-A0595EC3C387}" srcOrd="1" destOrd="0" presId="urn:microsoft.com/office/officeart/2018/5/layout/IconLeafLabelList"/>
    <dgm:cxn modelId="{FB0D618D-5889-4FCE-97B0-E4D4E2987B98}" type="presParOf" srcId="{21100731-7E9E-49E7-BB62-1FCCC1448D2F}" destId="{BAE33F3D-88DB-4837-9A82-43953C33FF17}" srcOrd="2" destOrd="0" presId="urn:microsoft.com/office/officeart/2018/5/layout/IconLeafLabelList"/>
    <dgm:cxn modelId="{74B06A2D-A6AB-4E46-814E-D8810EDB9416}" type="presParOf" srcId="{21100731-7E9E-49E7-BB62-1FCCC1448D2F}" destId="{5DC7B671-54D3-42C4-8F1B-2BD68A98B138}" srcOrd="3" destOrd="0" presId="urn:microsoft.com/office/officeart/2018/5/layout/IconLeafLabelList"/>
    <dgm:cxn modelId="{FE96EF78-FC32-4FF6-8C2C-EAC72C5D4998}" type="presParOf" srcId="{7CA995C8-A8B0-4A04-A333-A5B55CB26B84}" destId="{365DF677-58E6-4FB6-A86D-F25D4CE6003A}" srcOrd="1" destOrd="0" presId="urn:microsoft.com/office/officeart/2018/5/layout/IconLeafLabelList"/>
    <dgm:cxn modelId="{7B288A32-C0A1-4182-8C51-6CA71208A22C}" type="presParOf" srcId="{7CA995C8-A8B0-4A04-A333-A5B55CB26B84}" destId="{1EB104E3-A885-45C6-BD7C-B4A890988E65}" srcOrd="2" destOrd="0" presId="urn:microsoft.com/office/officeart/2018/5/layout/IconLeafLabelList"/>
    <dgm:cxn modelId="{D2B56BE4-74D8-4E82-87B8-A64E2C822243}" type="presParOf" srcId="{1EB104E3-A885-45C6-BD7C-B4A890988E65}" destId="{9FFA8FF6-DE62-435E-BEEA-0EDD540F3395}" srcOrd="0" destOrd="0" presId="urn:microsoft.com/office/officeart/2018/5/layout/IconLeafLabelList"/>
    <dgm:cxn modelId="{2796ADEF-34D7-4778-A2F6-E86798F8584B}" type="presParOf" srcId="{1EB104E3-A885-45C6-BD7C-B4A890988E65}" destId="{B255F5DD-A180-4262-BC37-F831E9C43D79}" srcOrd="1" destOrd="0" presId="urn:microsoft.com/office/officeart/2018/5/layout/IconLeafLabelList"/>
    <dgm:cxn modelId="{1C2D88EC-1016-491B-B467-2C0CEA6DEBF4}" type="presParOf" srcId="{1EB104E3-A885-45C6-BD7C-B4A890988E65}" destId="{A29D10BA-746C-462A-A7F1-82B9F90FA315}" srcOrd="2" destOrd="0" presId="urn:microsoft.com/office/officeart/2018/5/layout/IconLeafLabelList"/>
    <dgm:cxn modelId="{4B360703-CF47-411D-AC48-2A41B0BD2B2C}" type="presParOf" srcId="{1EB104E3-A885-45C6-BD7C-B4A890988E65}" destId="{F4FC696A-D7B1-4AC5-A9E4-ABBD3D48CBB7}" srcOrd="3" destOrd="0" presId="urn:microsoft.com/office/officeart/2018/5/layout/IconLeafLabelList"/>
    <dgm:cxn modelId="{496F719C-910D-4794-A85A-C9B75344162D}" type="presParOf" srcId="{7CA995C8-A8B0-4A04-A333-A5B55CB26B84}" destId="{94C6A704-EE12-4101-B3A0-4CFF1089316C}" srcOrd="3" destOrd="0" presId="urn:microsoft.com/office/officeart/2018/5/layout/IconLeafLabelList"/>
    <dgm:cxn modelId="{7812298F-58CE-4273-A64C-A4E7FF625DAF}" type="presParOf" srcId="{7CA995C8-A8B0-4A04-A333-A5B55CB26B84}" destId="{926AF025-835B-4125-BCC1-5FA860139060}" srcOrd="4" destOrd="0" presId="urn:microsoft.com/office/officeart/2018/5/layout/IconLeafLabelList"/>
    <dgm:cxn modelId="{916F0EBD-D7AD-4BC1-AF1F-BC82E1C90DD2}" type="presParOf" srcId="{926AF025-835B-4125-BCC1-5FA860139060}" destId="{86B266BA-9C7C-467B-BD56-482619A38257}" srcOrd="0" destOrd="0" presId="urn:microsoft.com/office/officeart/2018/5/layout/IconLeafLabelList"/>
    <dgm:cxn modelId="{653D4020-7F7C-41B4-8379-957C8657B445}" type="presParOf" srcId="{926AF025-835B-4125-BCC1-5FA860139060}" destId="{943DF36E-D341-4482-8F97-492A6770B2E2}" srcOrd="1" destOrd="0" presId="urn:microsoft.com/office/officeart/2018/5/layout/IconLeafLabelList"/>
    <dgm:cxn modelId="{DC5BE09A-D547-447B-99E1-12E5E4A20E90}" type="presParOf" srcId="{926AF025-835B-4125-BCC1-5FA860139060}" destId="{7ECD6E2F-ACAE-4D64-BFED-9A59D10C5364}" srcOrd="2" destOrd="0" presId="urn:microsoft.com/office/officeart/2018/5/layout/IconLeafLabelList"/>
    <dgm:cxn modelId="{703A0AE8-6E3B-4B1B-9644-96415D75928F}" type="presParOf" srcId="{926AF025-835B-4125-BCC1-5FA860139060}" destId="{F0FB0A95-B999-49D8-BE54-E30F18C3F3C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AE5A2F-0D61-4DB5-991B-2DFCC9D4447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4058435-CEFB-4C10-A3E6-8F880243BAAF}">
      <dgm:prSet/>
      <dgm:spPr/>
      <dgm:t>
        <a:bodyPr/>
        <a:lstStyle/>
        <a:p>
          <a:r>
            <a:rPr lang="fr-FR"/>
            <a:t>Traitement des données en python</a:t>
          </a:r>
          <a:endParaRPr lang="en-US"/>
        </a:p>
      </dgm:t>
    </dgm:pt>
    <dgm:pt modelId="{FBDED7B2-0960-4E44-8A0B-9C997E81790A}" type="parTrans" cxnId="{D94E95A5-8F1E-4D88-83FB-F4F5EA67EDCD}">
      <dgm:prSet/>
      <dgm:spPr/>
      <dgm:t>
        <a:bodyPr/>
        <a:lstStyle/>
        <a:p>
          <a:endParaRPr lang="en-US"/>
        </a:p>
      </dgm:t>
    </dgm:pt>
    <dgm:pt modelId="{98F08EEC-9E61-4580-AFFC-E21B52BE400B}" type="sibTrans" cxnId="{D94E95A5-8F1E-4D88-83FB-F4F5EA67EDCD}">
      <dgm:prSet/>
      <dgm:spPr/>
      <dgm:t>
        <a:bodyPr/>
        <a:lstStyle/>
        <a:p>
          <a:endParaRPr lang="en-US"/>
        </a:p>
      </dgm:t>
    </dgm:pt>
    <dgm:pt modelId="{3622D4AA-4303-431D-B8F4-62BE4A92DFFC}">
      <dgm:prSet/>
      <dgm:spPr/>
      <dgm:t>
        <a:bodyPr/>
        <a:lstStyle/>
        <a:p>
          <a:r>
            <a:rPr lang="fr-FR"/>
            <a:t>Unity C#</a:t>
          </a:r>
          <a:endParaRPr lang="en-US"/>
        </a:p>
      </dgm:t>
    </dgm:pt>
    <dgm:pt modelId="{9BF9622F-B2A7-453C-9A31-C56B6E2F65EC}" type="parTrans" cxnId="{7967370C-EA32-467D-84D5-AABC0B95DA78}">
      <dgm:prSet/>
      <dgm:spPr/>
      <dgm:t>
        <a:bodyPr/>
        <a:lstStyle/>
        <a:p>
          <a:endParaRPr lang="en-US"/>
        </a:p>
      </dgm:t>
    </dgm:pt>
    <dgm:pt modelId="{8A2A2B8C-87B7-411C-80F5-74AB37E57571}" type="sibTrans" cxnId="{7967370C-EA32-467D-84D5-AABC0B95DA78}">
      <dgm:prSet/>
      <dgm:spPr/>
      <dgm:t>
        <a:bodyPr/>
        <a:lstStyle/>
        <a:p>
          <a:endParaRPr lang="en-US"/>
        </a:p>
      </dgm:t>
    </dgm:pt>
    <dgm:pt modelId="{1AFDC6B2-4C1C-4BEA-90F9-C67FD82C00A4}">
      <dgm:prSet/>
      <dgm:spPr/>
      <dgm:t>
        <a:bodyPr/>
        <a:lstStyle/>
        <a:p>
          <a:r>
            <a:rPr lang="fr-FR"/>
            <a:t>Technologie Steam VR</a:t>
          </a:r>
          <a:endParaRPr lang="en-US"/>
        </a:p>
      </dgm:t>
    </dgm:pt>
    <dgm:pt modelId="{063B4191-CC2A-4CAA-8FBC-750562838396}" type="parTrans" cxnId="{37E29FA6-0D78-4D63-8223-E06E1A429CDA}">
      <dgm:prSet/>
      <dgm:spPr/>
      <dgm:t>
        <a:bodyPr/>
        <a:lstStyle/>
        <a:p>
          <a:endParaRPr lang="en-US"/>
        </a:p>
      </dgm:t>
    </dgm:pt>
    <dgm:pt modelId="{1EA9E726-9C3D-4B63-919E-DE3E0765246A}" type="sibTrans" cxnId="{37E29FA6-0D78-4D63-8223-E06E1A429CDA}">
      <dgm:prSet/>
      <dgm:spPr/>
      <dgm:t>
        <a:bodyPr/>
        <a:lstStyle/>
        <a:p>
          <a:endParaRPr lang="en-US"/>
        </a:p>
      </dgm:t>
    </dgm:pt>
    <dgm:pt modelId="{A0723824-1DE4-468C-BD45-C44D6928A77A}" type="pres">
      <dgm:prSet presAssocID="{6EAE5A2F-0D61-4DB5-991B-2DFCC9D44475}" presName="linear" presStyleCnt="0">
        <dgm:presLayoutVars>
          <dgm:animLvl val="lvl"/>
          <dgm:resizeHandles val="exact"/>
        </dgm:presLayoutVars>
      </dgm:prSet>
      <dgm:spPr/>
    </dgm:pt>
    <dgm:pt modelId="{82F03776-EF18-4D6F-9C94-BAA55A405A10}" type="pres">
      <dgm:prSet presAssocID="{44058435-CEFB-4C10-A3E6-8F880243BAA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FE38D28-CC4C-45EE-8969-583E30D0F57C}" type="pres">
      <dgm:prSet presAssocID="{98F08EEC-9E61-4580-AFFC-E21B52BE400B}" presName="spacer" presStyleCnt="0"/>
      <dgm:spPr/>
    </dgm:pt>
    <dgm:pt modelId="{940FC544-6580-47EA-B3F5-40970FCA2544}" type="pres">
      <dgm:prSet presAssocID="{3622D4AA-4303-431D-B8F4-62BE4A92DF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92D7B8-85C5-4770-8E7C-4F29646F4CA9}" type="pres">
      <dgm:prSet presAssocID="{8A2A2B8C-87B7-411C-80F5-74AB37E57571}" presName="spacer" presStyleCnt="0"/>
      <dgm:spPr/>
    </dgm:pt>
    <dgm:pt modelId="{52FDB548-4307-4AC8-880D-752BEBA55309}" type="pres">
      <dgm:prSet presAssocID="{1AFDC6B2-4C1C-4BEA-90F9-C67FD82C00A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967370C-EA32-467D-84D5-AABC0B95DA78}" srcId="{6EAE5A2F-0D61-4DB5-991B-2DFCC9D44475}" destId="{3622D4AA-4303-431D-B8F4-62BE4A92DFFC}" srcOrd="1" destOrd="0" parTransId="{9BF9622F-B2A7-453C-9A31-C56B6E2F65EC}" sibTransId="{8A2A2B8C-87B7-411C-80F5-74AB37E57571}"/>
    <dgm:cxn modelId="{6572597C-CF3E-4634-B465-EEE0AC4FD0F2}" type="presOf" srcId="{44058435-CEFB-4C10-A3E6-8F880243BAAF}" destId="{82F03776-EF18-4D6F-9C94-BAA55A405A10}" srcOrd="0" destOrd="0" presId="urn:microsoft.com/office/officeart/2005/8/layout/vList2"/>
    <dgm:cxn modelId="{0923CF97-0ACA-4978-AD39-DD94F35B8D4E}" type="presOf" srcId="{1AFDC6B2-4C1C-4BEA-90F9-C67FD82C00A4}" destId="{52FDB548-4307-4AC8-880D-752BEBA55309}" srcOrd="0" destOrd="0" presId="urn:microsoft.com/office/officeart/2005/8/layout/vList2"/>
    <dgm:cxn modelId="{D94E95A5-8F1E-4D88-83FB-F4F5EA67EDCD}" srcId="{6EAE5A2F-0D61-4DB5-991B-2DFCC9D44475}" destId="{44058435-CEFB-4C10-A3E6-8F880243BAAF}" srcOrd="0" destOrd="0" parTransId="{FBDED7B2-0960-4E44-8A0B-9C997E81790A}" sibTransId="{98F08EEC-9E61-4580-AFFC-E21B52BE400B}"/>
    <dgm:cxn modelId="{37E29FA6-0D78-4D63-8223-E06E1A429CDA}" srcId="{6EAE5A2F-0D61-4DB5-991B-2DFCC9D44475}" destId="{1AFDC6B2-4C1C-4BEA-90F9-C67FD82C00A4}" srcOrd="2" destOrd="0" parTransId="{063B4191-CC2A-4CAA-8FBC-750562838396}" sibTransId="{1EA9E726-9C3D-4B63-919E-DE3E0765246A}"/>
    <dgm:cxn modelId="{131843AA-81FB-48DD-8610-7F9F9D21D719}" type="presOf" srcId="{3622D4AA-4303-431D-B8F4-62BE4A92DFFC}" destId="{940FC544-6580-47EA-B3F5-40970FCA2544}" srcOrd="0" destOrd="0" presId="urn:microsoft.com/office/officeart/2005/8/layout/vList2"/>
    <dgm:cxn modelId="{895EE0D9-F8D3-4EB5-90A5-3FDFC4E015DB}" type="presOf" srcId="{6EAE5A2F-0D61-4DB5-991B-2DFCC9D44475}" destId="{A0723824-1DE4-468C-BD45-C44D6928A77A}" srcOrd="0" destOrd="0" presId="urn:microsoft.com/office/officeart/2005/8/layout/vList2"/>
    <dgm:cxn modelId="{356D8F81-CCD3-4F8F-8C8E-7456DE8AF450}" type="presParOf" srcId="{A0723824-1DE4-468C-BD45-C44D6928A77A}" destId="{82F03776-EF18-4D6F-9C94-BAA55A405A10}" srcOrd="0" destOrd="0" presId="urn:microsoft.com/office/officeart/2005/8/layout/vList2"/>
    <dgm:cxn modelId="{A46CFE42-8B2D-4A17-AC4E-5C0506EDAAFA}" type="presParOf" srcId="{A0723824-1DE4-468C-BD45-C44D6928A77A}" destId="{5FE38D28-CC4C-45EE-8969-583E30D0F57C}" srcOrd="1" destOrd="0" presId="urn:microsoft.com/office/officeart/2005/8/layout/vList2"/>
    <dgm:cxn modelId="{6BE3F08B-D9DE-4F0D-A215-C9EA22980A15}" type="presParOf" srcId="{A0723824-1DE4-468C-BD45-C44D6928A77A}" destId="{940FC544-6580-47EA-B3F5-40970FCA2544}" srcOrd="2" destOrd="0" presId="urn:microsoft.com/office/officeart/2005/8/layout/vList2"/>
    <dgm:cxn modelId="{9E0E8D62-9124-483C-9023-82DB43C3A241}" type="presParOf" srcId="{A0723824-1DE4-468C-BD45-C44D6928A77A}" destId="{8B92D7B8-85C5-4770-8E7C-4F29646F4CA9}" srcOrd="3" destOrd="0" presId="urn:microsoft.com/office/officeart/2005/8/layout/vList2"/>
    <dgm:cxn modelId="{75458753-9940-42F8-A57E-2DE9FFC1C43F}" type="presParOf" srcId="{A0723824-1DE4-468C-BD45-C44D6928A77A}" destId="{52FDB548-4307-4AC8-880D-752BEBA5530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52FEC8-1B05-4041-8ADE-D6A1ED9E5D1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82B15A-EBC3-45DA-B342-F1CC1073501B}">
      <dgm:prSet/>
      <dgm:spPr/>
      <dgm:t>
        <a:bodyPr/>
        <a:lstStyle/>
        <a:p>
          <a:r>
            <a:rPr lang="fr-FR"/>
            <a:t>Affichage des différents secteurs</a:t>
          </a:r>
          <a:endParaRPr lang="en-US"/>
        </a:p>
      </dgm:t>
    </dgm:pt>
    <dgm:pt modelId="{C145DA92-8CBC-4ED4-8556-11B3899FC292}" type="parTrans" cxnId="{D6841264-7310-40CA-934D-E28293DE565E}">
      <dgm:prSet/>
      <dgm:spPr/>
      <dgm:t>
        <a:bodyPr/>
        <a:lstStyle/>
        <a:p>
          <a:endParaRPr lang="en-US"/>
        </a:p>
      </dgm:t>
    </dgm:pt>
    <dgm:pt modelId="{1F7258DA-4C01-494A-8668-2CC94CB2D142}" type="sibTrans" cxnId="{D6841264-7310-40CA-934D-E28293DE565E}">
      <dgm:prSet/>
      <dgm:spPr/>
      <dgm:t>
        <a:bodyPr/>
        <a:lstStyle/>
        <a:p>
          <a:endParaRPr lang="en-US"/>
        </a:p>
      </dgm:t>
    </dgm:pt>
    <dgm:pt modelId="{95205A4A-A542-47CC-A333-2E7D3BD0661E}">
      <dgm:prSet/>
      <dgm:spPr/>
      <dgm:t>
        <a:bodyPr/>
        <a:lstStyle/>
        <a:p>
          <a:r>
            <a:rPr lang="fr-FR"/>
            <a:t>Affichage des cercles de corrélation</a:t>
          </a:r>
          <a:endParaRPr lang="en-US"/>
        </a:p>
      </dgm:t>
    </dgm:pt>
    <dgm:pt modelId="{72D64E92-7ACA-4040-B33F-38FA11D0F6A7}" type="parTrans" cxnId="{B5108540-363D-4EB5-A0DC-C275D177143A}">
      <dgm:prSet/>
      <dgm:spPr/>
      <dgm:t>
        <a:bodyPr/>
        <a:lstStyle/>
        <a:p>
          <a:endParaRPr lang="en-US"/>
        </a:p>
      </dgm:t>
    </dgm:pt>
    <dgm:pt modelId="{09A48884-993A-4DBA-AA6C-F3BF0803D53F}" type="sibTrans" cxnId="{B5108540-363D-4EB5-A0DC-C275D177143A}">
      <dgm:prSet/>
      <dgm:spPr/>
      <dgm:t>
        <a:bodyPr/>
        <a:lstStyle/>
        <a:p>
          <a:endParaRPr lang="en-US"/>
        </a:p>
      </dgm:t>
    </dgm:pt>
    <dgm:pt modelId="{18AE5A2D-4766-4B5D-8547-406C45D13343}">
      <dgm:prSet/>
      <dgm:spPr/>
      <dgm:t>
        <a:bodyPr/>
        <a:lstStyle/>
        <a:p>
          <a:r>
            <a:rPr lang="fr-FR"/>
            <a:t>Affichage des tableaux</a:t>
          </a:r>
          <a:endParaRPr lang="en-US"/>
        </a:p>
      </dgm:t>
    </dgm:pt>
    <dgm:pt modelId="{BBB1EC42-852E-4178-B6DB-6284ACDCE2FF}" type="parTrans" cxnId="{82C1D667-2301-4C74-8C7A-2100E59E1F6B}">
      <dgm:prSet/>
      <dgm:spPr/>
      <dgm:t>
        <a:bodyPr/>
        <a:lstStyle/>
        <a:p>
          <a:endParaRPr lang="en-US"/>
        </a:p>
      </dgm:t>
    </dgm:pt>
    <dgm:pt modelId="{8463BBD6-7AB9-4964-8085-C83FF1512CA3}" type="sibTrans" cxnId="{82C1D667-2301-4C74-8C7A-2100E59E1F6B}">
      <dgm:prSet/>
      <dgm:spPr/>
      <dgm:t>
        <a:bodyPr/>
        <a:lstStyle/>
        <a:p>
          <a:endParaRPr lang="en-US"/>
        </a:p>
      </dgm:t>
    </dgm:pt>
    <dgm:pt modelId="{BA34E3E6-77B6-45F1-B252-63C073C674D1}" type="pres">
      <dgm:prSet presAssocID="{A752FEC8-1B05-4041-8ADE-D6A1ED9E5D18}" presName="root" presStyleCnt="0">
        <dgm:presLayoutVars>
          <dgm:dir/>
          <dgm:resizeHandles val="exact"/>
        </dgm:presLayoutVars>
      </dgm:prSet>
      <dgm:spPr/>
    </dgm:pt>
    <dgm:pt modelId="{B7FFE836-0122-44FC-B15D-F626BF6857A1}" type="pres">
      <dgm:prSet presAssocID="{5E82B15A-EBC3-45DA-B342-F1CC1073501B}" presName="compNode" presStyleCnt="0"/>
      <dgm:spPr/>
    </dgm:pt>
    <dgm:pt modelId="{0F84EDAA-22DF-43AF-9CEB-89A99A3CBDA2}" type="pres">
      <dgm:prSet presAssocID="{5E82B15A-EBC3-45DA-B342-F1CC1073501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3D6A8757-5425-4089-BD9E-BD6D094CB0E5}" type="pres">
      <dgm:prSet presAssocID="{5E82B15A-EBC3-45DA-B342-F1CC1073501B}" presName="spaceRect" presStyleCnt="0"/>
      <dgm:spPr/>
    </dgm:pt>
    <dgm:pt modelId="{37C4C723-3033-4767-9DED-0B5269D16CFA}" type="pres">
      <dgm:prSet presAssocID="{5E82B15A-EBC3-45DA-B342-F1CC1073501B}" presName="textRect" presStyleLbl="revTx" presStyleIdx="0" presStyleCnt="3">
        <dgm:presLayoutVars>
          <dgm:chMax val="1"/>
          <dgm:chPref val="1"/>
        </dgm:presLayoutVars>
      </dgm:prSet>
      <dgm:spPr/>
    </dgm:pt>
    <dgm:pt modelId="{61731C9B-3136-4AA8-AA64-952DC95928EE}" type="pres">
      <dgm:prSet presAssocID="{1F7258DA-4C01-494A-8668-2CC94CB2D142}" presName="sibTrans" presStyleCnt="0"/>
      <dgm:spPr/>
    </dgm:pt>
    <dgm:pt modelId="{32335F1D-55D8-4822-AE96-E31F076E1AA7}" type="pres">
      <dgm:prSet presAssocID="{95205A4A-A542-47CC-A333-2E7D3BD0661E}" presName="compNode" presStyleCnt="0"/>
      <dgm:spPr/>
    </dgm:pt>
    <dgm:pt modelId="{2AD69683-81A5-4091-B625-15047A09DC67}" type="pres">
      <dgm:prSet presAssocID="{95205A4A-A542-47CC-A333-2E7D3BD0661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Out"/>
        </a:ext>
      </dgm:extLst>
    </dgm:pt>
    <dgm:pt modelId="{7F440F30-1F94-45D2-B8D7-B6DD4F1614D7}" type="pres">
      <dgm:prSet presAssocID="{95205A4A-A542-47CC-A333-2E7D3BD0661E}" presName="spaceRect" presStyleCnt="0"/>
      <dgm:spPr/>
    </dgm:pt>
    <dgm:pt modelId="{B306F320-A069-4CC0-9AAA-6C7B00688831}" type="pres">
      <dgm:prSet presAssocID="{95205A4A-A542-47CC-A333-2E7D3BD0661E}" presName="textRect" presStyleLbl="revTx" presStyleIdx="1" presStyleCnt="3">
        <dgm:presLayoutVars>
          <dgm:chMax val="1"/>
          <dgm:chPref val="1"/>
        </dgm:presLayoutVars>
      </dgm:prSet>
      <dgm:spPr/>
    </dgm:pt>
    <dgm:pt modelId="{F6EFC00F-FEB1-44E1-AF9B-EF9D8CB0CF62}" type="pres">
      <dgm:prSet presAssocID="{09A48884-993A-4DBA-AA6C-F3BF0803D53F}" presName="sibTrans" presStyleCnt="0"/>
      <dgm:spPr/>
    </dgm:pt>
    <dgm:pt modelId="{F23E2150-917F-4EED-A5C0-B9B8A4EFADD0}" type="pres">
      <dgm:prSet presAssocID="{18AE5A2D-4766-4B5D-8547-406C45D13343}" presName="compNode" presStyleCnt="0"/>
      <dgm:spPr/>
    </dgm:pt>
    <dgm:pt modelId="{89FF63CA-20ED-47B4-88DB-FD06E323F66D}" type="pres">
      <dgm:prSet presAssocID="{18AE5A2D-4766-4B5D-8547-406C45D1334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ll paint brush"/>
        </a:ext>
      </dgm:extLst>
    </dgm:pt>
    <dgm:pt modelId="{5E01068B-AEA2-4A5B-8DBB-D7BC16E8141F}" type="pres">
      <dgm:prSet presAssocID="{18AE5A2D-4766-4B5D-8547-406C45D13343}" presName="spaceRect" presStyleCnt="0"/>
      <dgm:spPr/>
    </dgm:pt>
    <dgm:pt modelId="{B53FB23E-052C-4790-AFB5-781F35BA44CB}" type="pres">
      <dgm:prSet presAssocID="{18AE5A2D-4766-4B5D-8547-406C45D1334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C89E021-F6FE-4FCD-85CF-75A42CB0E6A2}" type="presOf" srcId="{5E82B15A-EBC3-45DA-B342-F1CC1073501B}" destId="{37C4C723-3033-4767-9DED-0B5269D16CFA}" srcOrd="0" destOrd="0" presId="urn:microsoft.com/office/officeart/2018/2/layout/IconLabelList"/>
    <dgm:cxn modelId="{B5108540-363D-4EB5-A0DC-C275D177143A}" srcId="{A752FEC8-1B05-4041-8ADE-D6A1ED9E5D18}" destId="{95205A4A-A542-47CC-A333-2E7D3BD0661E}" srcOrd="1" destOrd="0" parTransId="{72D64E92-7ACA-4040-B33F-38FA11D0F6A7}" sibTransId="{09A48884-993A-4DBA-AA6C-F3BF0803D53F}"/>
    <dgm:cxn modelId="{D6841264-7310-40CA-934D-E28293DE565E}" srcId="{A752FEC8-1B05-4041-8ADE-D6A1ED9E5D18}" destId="{5E82B15A-EBC3-45DA-B342-F1CC1073501B}" srcOrd="0" destOrd="0" parTransId="{C145DA92-8CBC-4ED4-8556-11B3899FC292}" sibTransId="{1F7258DA-4C01-494A-8668-2CC94CB2D142}"/>
    <dgm:cxn modelId="{82C1D667-2301-4C74-8C7A-2100E59E1F6B}" srcId="{A752FEC8-1B05-4041-8ADE-D6A1ED9E5D18}" destId="{18AE5A2D-4766-4B5D-8547-406C45D13343}" srcOrd="2" destOrd="0" parTransId="{BBB1EC42-852E-4178-B6DB-6284ACDCE2FF}" sibTransId="{8463BBD6-7AB9-4964-8085-C83FF1512CA3}"/>
    <dgm:cxn modelId="{5832F458-6F56-42CE-9209-7BCD5A01819C}" type="presOf" srcId="{A752FEC8-1B05-4041-8ADE-D6A1ED9E5D18}" destId="{BA34E3E6-77B6-45F1-B252-63C073C674D1}" srcOrd="0" destOrd="0" presId="urn:microsoft.com/office/officeart/2018/2/layout/IconLabelList"/>
    <dgm:cxn modelId="{4B1FFEA5-9399-4A20-A87C-0230A61EB697}" type="presOf" srcId="{95205A4A-A542-47CC-A333-2E7D3BD0661E}" destId="{B306F320-A069-4CC0-9AAA-6C7B00688831}" srcOrd="0" destOrd="0" presId="urn:microsoft.com/office/officeart/2018/2/layout/IconLabelList"/>
    <dgm:cxn modelId="{1AA8EBDF-35CD-4268-B263-6CE66E0966F6}" type="presOf" srcId="{18AE5A2D-4766-4B5D-8547-406C45D13343}" destId="{B53FB23E-052C-4790-AFB5-781F35BA44CB}" srcOrd="0" destOrd="0" presId="urn:microsoft.com/office/officeart/2018/2/layout/IconLabelList"/>
    <dgm:cxn modelId="{B8DE6748-FA4D-4AB9-B7ED-B29777E7D696}" type="presParOf" srcId="{BA34E3E6-77B6-45F1-B252-63C073C674D1}" destId="{B7FFE836-0122-44FC-B15D-F626BF6857A1}" srcOrd="0" destOrd="0" presId="urn:microsoft.com/office/officeart/2018/2/layout/IconLabelList"/>
    <dgm:cxn modelId="{6CD5B745-4002-4537-A82E-42E1B3FC5B00}" type="presParOf" srcId="{B7FFE836-0122-44FC-B15D-F626BF6857A1}" destId="{0F84EDAA-22DF-43AF-9CEB-89A99A3CBDA2}" srcOrd="0" destOrd="0" presId="urn:microsoft.com/office/officeart/2018/2/layout/IconLabelList"/>
    <dgm:cxn modelId="{575D07A9-D0DC-476E-B238-AB5F288955E2}" type="presParOf" srcId="{B7FFE836-0122-44FC-B15D-F626BF6857A1}" destId="{3D6A8757-5425-4089-BD9E-BD6D094CB0E5}" srcOrd="1" destOrd="0" presId="urn:microsoft.com/office/officeart/2018/2/layout/IconLabelList"/>
    <dgm:cxn modelId="{AD85F09F-524E-4E82-8D9A-CA37D721D7FA}" type="presParOf" srcId="{B7FFE836-0122-44FC-B15D-F626BF6857A1}" destId="{37C4C723-3033-4767-9DED-0B5269D16CFA}" srcOrd="2" destOrd="0" presId="urn:microsoft.com/office/officeart/2018/2/layout/IconLabelList"/>
    <dgm:cxn modelId="{B1996132-2355-4246-835B-446B3F1F10C4}" type="presParOf" srcId="{BA34E3E6-77B6-45F1-B252-63C073C674D1}" destId="{61731C9B-3136-4AA8-AA64-952DC95928EE}" srcOrd="1" destOrd="0" presId="urn:microsoft.com/office/officeart/2018/2/layout/IconLabelList"/>
    <dgm:cxn modelId="{FE0BC9A1-A04F-45C0-BC4C-3A00EFC1B40C}" type="presParOf" srcId="{BA34E3E6-77B6-45F1-B252-63C073C674D1}" destId="{32335F1D-55D8-4822-AE96-E31F076E1AA7}" srcOrd="2" destOrd="0" presId="urn:microsoft.com/office/officeart/2018/2/layout/IconLabelList"/>
    <dgm:cxn modelId="{34EE085A-D5D4-483B-B6BC-3AEC3770879A}" type="presParOf" srcId="{32335F1D-55D8-4822-AE96-E31F076E1AA7}" destId="{2AD69683-81A5-4091-B625-15047A09DC67}" srcOrd="0" destOrd="0" presId="urn:microsoft.com/office/officeart/2018/2/layout/IconLabelList"/>
    <dgm:cxn modelId="{2268E311-C5F6-4759-B403-A6551E429871}" type="presParOf" srcId="{32335F1D-55D8-4822-AE96-E31F076E1AA7}" destId="{7F440F30-1F94-45D2-B8D7-B6DD4F1614D7}" srcOrd="1" destOrd="0" presId="urn:microsoft.com/office/officeart/2018/2/layout/IconLabelList"/>
    <dgm:cxn modelId="{248356AE-5ED4-48ED-B174-47A859808357}" type="presParOf" srcId="{32335F1D-55D8-4822-AE96-E31F076E1AA7}" destId="{B306F320-A069-4CC0-9AAA-6C7B00688831}" srcOrd="2" destOrd="0" presId="urn:microsoft.com/office/officeart/2018/2/layout/IconLabelList"/>
    <dgm:cxn modelId="{736ECB63-FB1F-4B9C-9BAC-F319B2ECAA0E}" type="presParOf" srcId="{BA34E3E6-77B6-45F1-B252-63C073C674D1}" destId="{F6EFC00F-FEB1-44E1-AF9B-EF9D8CB0CF62}" srcOrd="3" destOrd="0" presId="urn:microsoft.com/office/officeart/2018/2/layout/IconLabelList"/>
    <dgm:cxn modelId="{33DDF346-FCF4-414F-A251-BA3CA220D159}" type="presParOf" srcId="{BA34E3E6-77B6-45F1-B252-63C073C674D1}" destId="{F23E2150-917F-4EED-A5C0-B9B8A4EFADD0}" srcOrd="4" destOrd="0" presId="urn:microsoft.com/office/officeart/2018/2/layout/IconLabelList"/>
    <dgm:cxn modelId="{0558E1D1-DEE1-4348-B3F1-A65A38B0979B}" type="presParOf" srcId="{F23E2150-917F-4EED-A5C0-B9B8A4EFADD0}" destId="{89FF63CA-20ED-47B4-88DB-FD06E323F66D}" srcOrd="0" destOrd="0" presId="urn:microsoft.com/office/officeart/2018/2/layout/IconLabelList"/>
    <dgm:cxn modelId="{C57088BC-B751-4484-973C-E8DC8B4F71C7}" type="presParOf" srcId="{F23E2150-917F-4EED-A5C0-B9B8A4EFADD0}" destId="{5E01068B-AEA2-4A5B-8DBB-D7BC16E8141F}" srcOrd="1" destOrd="0" presId="urn:microsoft.com/office/officeart/2018/2/layout/IconLabelList"/>
    <dgm:cxn modelId="{36CA1670-2CBA-446B-B269-ED0C8A8B1530}" type="presParOf" srcId="{F23E2150-917F-4EED-A5C0-B9B8A4EFADD0}" destId="{B53FB23E-052C-4790-AFB5-781F35BA44C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644748-C598-4E2C-BC62-5ED95ECC933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70641A4-0A50-4B4E-B930-E521A4050AE6}">
      <dgm:prSet/>
      <dgm:spPr/>
      <dgm:t>
        <a:bodyPr/>
        <a:lstStyle/>
        <a:p>
          <a:r>
            <a:rPr lang="fr-FR"/>
            <a:t>Changement de fenêtres</a:t>
          </a:r>
          <a:endParaRPr lang="en-US"/>
        </a:p>
      </dgm:t>
    </dgm:pt>
    <dgm:pt modelId="{9726443F-2C01-4C9E-BD04-02E26F74F4B2}" type="parTrans" cxnId="{0B677953-5A55-4356-93E1-9C04D65CF108}">
      <dgm:prSet/>
      <dgm:spPr/>
      <dgm:t>
        <a:bodyPr/>
        <a:lstStyle/>
        <a:p>
          <a:endParaRPr lang="en-US"/>
        </a:p>
      </dgm:t>
    </dgm:pt>
    <dgm:pt modelId="{0FACD0F4-655C-412F-B3BC-DB6D896E9A0A}" type="sibTrans" cxnId="{0B677953-5A55-4356-93E1-9C04D65CF108}">
      <dgm:prSet/>
      <dgm:spPr/>
      <dgm:t>
        <a:bodyPr/>
        <a:lstStyle/>
        <a:p>
          <a:endParaRPr lang="en-US"/>
        </a:p>
      </dgm:t>
    </dgm:pt>
    <dgm:pt modelId="{210DAC4B-CE93-485E-B93D-1B413C7BE803}">
      <dgm:prSet/>
      <dgm:spPr/>
      <dgm:t>
        <a:bodyPr/>
        <a:lstStyle/>
        <a:p>
          <a:r>
            <a:rPr lang="fr-FR"/>
            <a:t>Zoom-dézoom</a:t>
          </a:r>
          <a:endParaRPr lang="en-US"/>
        </a:p>
      </dgm:t>
    </dgm:pt>
    <dgm:pt modelId="{6F9CAE33-444E-4DC5-9000-FA3A632CA71D}" type="parTrans" cxnId="{D82F30BB-C342-4DC5-B278-A3C7A7F6BB99}">
      <dgm:prSet/>
      <dgm:spPr/>
      <dgm:t>
        <a:bodyPr/>
        <a:lstStyle/>
        <a:p>
          <a:endParaRPr lang="en-US"/>
        </a:p>
      </dgm:t>
    </dgm:pt>
    <dgm:pt modelId="{923639B8-2B41-4427-8144-745A0AFA72FF}" type="sibTrans" cxnId="{D82F30BB-C342-4DC5-B278-A3C7A7F6BB99}">
      <dgm:prSet/>
      <dgm:spPr/>
      <dgm:t>
        <a:bodyPr/>
        <a:lstStyle/>
        <a:p>
          <a:endParaRPr lang="en-US"/>
        </a:p>
      </dgm:t>
    </dgm:pt>
    <dgm:pt modelId="{DCE7BCBD-CA3F-4B49-8860-242849D6DDF6}">
      <dgm:prSet/>
      <dgm:spPr/>
      <dgm:t>
        <a:bodyPr/>
        <a:lstStyle/>
        <a:p>
          <a:r>
            <a:rPr lang="fr-FR"/>
            <a:t>Sélection de filtre</a:t>
          </a:r>
          <a:endParaRPr lang="en-US"/>
        </a:p>
      </dgm:t>
    </dgm:pt>
    <dgm:pt modelId="{E53487A5-5660-4E72-9DC7-0C9FC6330628}" type="parTrans" cxnId="{863CC3B9-E8F2-439B-88C0-2DCB61D42D7C}">
      <dgm:prSet/>
      <dgm:spPr/>
      <dgm:t>
        <a:bodyPr/>
        <a:lstStyle/>
        <a:p>
          <a:endParaRPr lang="en-US"/>
        </a:p>
      </dgm:t>
    </dgm:pt>
    <dgm:pt modelId="{698B9199-68FF-4834-9FD5-D960605C55FF}" type="sibTrans" cxnId="{863CC3B9-E8F2-439B-88C0-2DCB61D42D7C}">
      <dgm:prSet/>
      <dgm:spPr/>
      <dgm:t>
        <a:bodyPr/>
        <a:lstStyle/>
        <a:p>
          <a:endParaRPr lang="en-US"/>
        </a:p>
      </dgm:t>
    </dgm:pt>
    <dgm:pt modelId="{546CE982-59BA-4F27-B1BD-A6B80722D2CD}">
      <dgm:prSet/>
      <dgm:spPr/>
      <dgm:t>
        <a:bodyPr/>
        <a:lstStyle/>
        <a:p>
          <a:r>
            <a:rPr lang="fr-FR" dirty="0"/>
            <a:t>Choix des secteurs à étudier</a:t>
          </a:r>
          <a:endParaRPr lang="en-US" dirty="0"/>
        </a:p>
      </dgm:t>
    </dgm:pt>
    <dgm:pt modelId="{80CD0EE0-3B85-4809-B3C1-04C461D05483}" type="parTrans" cxnId="{1A6204EB-DDB2-4F84-9F9C-01C9441051FC}">
      <dgm:prSet/>
      <dgm:spPr/>
      <dgm:t>
        <a:bodyPr/>
        <a:lstStyle/>
        <a:p>
          <a:endParaRPr lang="en-US"/>
        </a:p>
      </dgm:t>
    </dgm:pt>
    <dgm:pt modelId="{9287FCD9-63EE-4A69-91E1-20DDC50E85B1}" type="sibTrans" cxnId="{1A6204EB-DDB2-4F84-9F9C-01C9441051FC}">
      <dgm:prSet/>
      <dgm:spPr/>
      <dgm:t>
        <a:bodyPr/>
        <a:lstStyle/>
        <a:p>
          <a:endParaRPr lang="en-US"/>
        </a:p>
      </dgm:t>
    </dgm:pt>
    <dgm:pt modelId="{F679AD9F-6F0C-45A1-A995-0C2C31C7F869}" type="pres">
      <dgm:prSet presAssocID="{36644748-C598-4E2C-BC62-5ED95ECC9339}" presName="root" presStyleCnt="0">
        <dgm:presLayoutVars>
          <dgm:dir/>
          <dgm:resizeHandles val="exact"/>
        </dgm:presLayoutVars>
      </dgm:prSet>
      <dgm:spPr/>
    </dgm:pt>
    <dgm:pt modelId="{82BF44B3-E13F-425E-A808-68C1D240292C}" type="pres">
      <dgm:prSet presAssocID="{36644748-C598-4E2C-BC62-5ED95ECC9339}" presName="container" presStyleCnt="0">
        <dgm:presLayoutVars>
          <dgm:dir/>
          <dgm:resizeHandles val="exact"/>
        </dgm:presLayoutVars>
      </dgm:prSet>
      <dgm:spPr/>
    </dgm:pt>
    <dgm:pt modelId="{2014C14F-8664-42B6-AD3A-FD2DCACD0F38}" type="pres">
      <dgm:prSet presAssocID="{670641A4-0A50-4B4E-B930-E521A4050AE6}" presName="compNode" presStyleCnt="0"/>
      <dgm:spPr/>
    </dgm:pt>
    <dgm:pt modelId="{85829881-5BC5-4D33-A8DD-C798E98E2E9E}" type="pres">
      <dgm:prSet presAssocID="{670641A4-0A50-4B4E-B930-E521A4050AE6}" presName="iconBgRect" presStyleLbl="bgShp" presStyleIdx="0" presStyleCnt="4"/>
      <dgm:spPr/>
    </dgm:pt>
    <dgm:pt modelId="{BD49303F-BEF6-4365-9263-B46A91140E4C}" type="pres">
      <dgm:prSet presAssocID="{670641A4-0A50-4B4E-B930-E521A4050AE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AF844DCC-0895-47BD-9256-4A70C93E0A38}" type="pres">
      <dgm:prSet presAssocID="{670641A4-0A50-4B4E-B930-E521A4050AE6}" presName="spaceRect" presStyleCnt="0"/>
      <dgm:spPr/>
    </dgm:pt>
    <dgm:pt modelId="{1044AEB5-FE43-46FB-8FB7-4F7FAA1F7281}" type="pres">
      <dgm:prSet presAssocID="{670641A4-0A50-4B4E-B930-E521A4050AE6}" presName="textRect" presStyleLbl="revTx" presStyleIdx="0" presStyleCnt="4">
        <dgm:presLayoutVars>
          <dgm:chMax val="1"/>
          <dgm:chPref val="1"/>
        </dgm:presLayoutVars>
      </dgm:prSet>
      <dgm:spPr/>
    </dgm:pt>
    <dgm:pt modelId="{0BF01CF7-57D4-4C32-8BCA-CFEE57EE8210}" type="pres">
      <dgm:prSet presAssocID="{0FACD0F4-655C-412F-B3BC-DB6D896E9A0A}" presName="sibTrans" presStyleLbl="sibTrans2D1" presStyleIdx="0" presStyleCnt="0"/>
      <dgm:spPr/>
    </dgm:pt>
    <dgm:pt modelId="{256F7F0D-15EA-4F25-8359-198DBC3AEC3E}" type="pres">
      <dgm:prSet presAssocID="{210DAC4B-CE93-485E-B93D-1B413C7BE803}" presName="compNode" presStyleCnt="0"/>
      <dgm:spPr/>
    </dgm:pt>
    <dgm:pt modelId="{C607EF4E-2E02-41FA-BCAE-65E0DBB64232}" type="pres">
      <dgm:prSet presAssocID="{210DAC4B-CE93-485E-B93D-1B413C7BE803}" presName="iconBgRect" presStyleLbl="bgShp" presStyleIdx="1" presStyleCnt="4"/>
      <dgm:spPr/>
    </dgm:pt>
    <dgm:pt modelId="{138C2F33-7BD1-4925-8783-17C39E9C40BB}" type="pres">
      <dgm:prSet presAssocID="{210DAC4B-CE93-485E-B93D-1B413C7BE80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818CC795-41A5-43E8-878D-A2D1402DA384}" type="pres">
      <dgm:prSet presAssocID="{210DAC4B-CE93-485E-B93D-1B413C7BE803}" presName="spaceRect" presStyleCnt="0"/>
      <dgm:spPr/>
    </dgm:pt>
    <dgm:pt modelId="{150F7FC5-6FFA-485D-AB8D-C2548BA07381}" type="pres">
      <dgm:prSet presAssocID="{210DAC4B-CE93-485E-B93D-1B413C7BE803}" presName="textRect" presStyleLbl="revTx" presStyleIdx="1" presStyleCnt="4">
        <dgm:presLayoutVars>
          <dgm:chMax val="1"/>
          <dgm:chPref val="1"/>
        </dgm:presLayoutVars>
      </dgm:prSet>
      <dgm:spPr/>
    </dgm:pt>
    <dgm:pt modelId="{2BB65607-2059-433D-9165-0FA7BEDB91CD}" type="pres">
      <dgm:prSet presAssocID="{923639B8-2B41-4427-8144-745A0AFA72FF}" presName="sibTrans" presStyleLbl="sibTrans2D1" presStyleIdx="0" presStyleCnt="0"/>
      <dgm:spPr/>
    </dgm:pt>
    <dgm:pt modelId="{921BFCA9-F1DE-47E1-8791-C37207BFCDF0}" type="pres">
      <dgm:prSet presAssocID="{DCE7BCBD-CA3F-4B49-8860-242849D6DDF6}" presName="compNode" presStyleCnt="0"/>
      <dgm:spPr/>
    </dgm:pt>
    <dgm:pt modelId="{C0E3265F-DB0B-4B4D-AB93-48F398C18CBE}" type="pres">
      <dgm:prSet presAssocID="{DCE7BCBD-CA3F-4B49-8860-242849D6DDF6}" presName="iconBgRect" presStyleLbl="bgShp" presStyleIdx="2" presStyleCnt="4"/>
      <dgm:spPr/>
    </dgm:pt>
    <dgm:pt modelId="{1B86ECB9-04E3-4369-8730-42056D3864A2}" type="pres">
      <dgm:prSet presAssocID="{DCE7BCBD-CA3F-4B49-8860-242849D6DDF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A6DF86F9-908A-46AD-8750-172955A26BC6}" type="pres">
      <dgm:prSet presAssocID="{DCE7BCBD-CA3F-4B49-8860-242849D6DDF6}" presName="spaceRect" presStyleCnt="0"/>
      <dgm:spPr/>
    </dgm:pt>
    <dgm:pt modelId="{CEE82C7F-4907-41FB-ABD3-6FCD43993ACA}" type="pres">
      <dgm:prSet presAssocID="{DCE7BCBD-CA3F-4B49-8860-242849D6DDF6}" presName="textRect" presStyleLbl="revTx" presStyleIdx="2" presStyleCnt="4">
        <dgm:presLayoutVars>
          <dgm:chMax val="1"/>
          <dgm:chPref val="1"/>
        </dgm:presLayoutVars>
      </dgm:prSet>
      <dgm:spPr/>
    </dgm:pt>
    <dgm:pt modelId="{1B982192-48BE-4D53-B1EB-9B52007A2653}" type="pres">
      <dgm:prSet presAssocID="{698B9199-68FF-4834-9FD5-D960605C55FF}" presName="sibTrans" presStyleLbl="sibTrans2D1" presStyleIdx="0" presStyleCnt="0"/>
      <dgm:spPr/>
    </dgm:pt>
    <dgm:pt modelId="{A179EB63-5148-427C-9719-AF84D60FFB70}" type="pres">
      <dgm:prSet presAssocID="{546CE982-59BA-4F27-B1BD-A6B80722D2CD}" presName="compNode" presStyleCnt="0"/>
      <dgm:spPr/>
    </dgm:pt>
    <dgm:pt modelId="{900D1448-4E7C-4F7B-97ED-74134D8B9ED1}" type="pres">
      <dgm:prSet presAssocID="{546CE982-59BA-4F27-B1BD-A6B80722D2CD}" presName="iconBgRect" presStyleLbl="bgShp" presStyleIdx="3" presStyleCnt="4"/>
      <dgm:spPr/>
    </dgm:pt>
    <dgm:pt modelId="{52D354E0-FDA7-4A09-B1A9-FEA713606161}" type="pres">
      <dgm:prSet presAssocID="{546CE982-59BA-4F27-B1BD-A6B80722D2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286E0B9-0805-4176-B2F3-2597C7FD6EA0}" type="pres">
      <dgm:prSet presAssocID="{546CE982-59BA-4F27-B1BD-A6B80722D2CD}" presName="spaceRect" presStyleCnt="0"/>
      <dgm:spPr/>
    </dgm:pt>
    <dgm:pt modelId="{2A80E23B-6827-4BB8-852A-D47894AC88CC}" type="pres">
      <dgm:prSet presAssocID="{546CE982-59BA-4F27-B1BD-A6B80722D2C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14B9405-2596-4706-A13E-126DFFD6B83B}" type="presOf" srcId="{DCE7BCBD-CA3F-4B49-8860-242849D6DDF6}" destId="{CEE82C7F-4907-41FB-ABD3-6FCD43993ACA}" srcOrd="0" destOrd="0" presId="urn:microsoft.com/office/officeart/2018/2/layout/IconCircleList"/>
    <dgm:cxn modelId="{0BD2251B-1C81-4B0C-B9E2-FE39A36949A4}" type="presOf" srcId="{546CE982-59BA-4F27-B1BD-A6B80722D2CD}" destId="{2A80E23B-6827-4BB8-852A-D47894AC88CC}" srcOrd="0" destOrd="0" presId="urn:microsoft.com/office/officeart/2018/2/layout/IconCircleList"/>
    <dgm:cxn modelId="{15268167-B2B3-43B9-B85F-86979E759A4D}" type="presOf" srcId="{210DAC4B-CE93-485E-B93D-1B413C7BE803}" destId="{150F7FC5-6FFA-485D-AB8D-C2548BA07381}" srcOrd="0" destOrd="0" presId="urn:microsoft.com/office/officeart/2018/2/layout/IconCircleList"/>
    <dgm:cxn modelId="{0B677953-5A55-4356-93E1-9C04D65CF108}" srcId="{36644748-C598-4E2C-BC62-5ED95ECC9339}" destId="{670641A4-0A50-4B4E-B930-E521A4050AE6}" srcOrd="0" destOrd="0" parTransId="{9726443F-2C01-4C9E-BD04-02E26F74F4B2}" sibTransId="{0FACD0F4-655C-412F-B3BC-DB6D896E9A0A}"/>
    <dgm:cxn modelId="{9A581677-57FB-465E-B831-A960E53EB813}" type="presOf" srcId="{698B9199-68FF-4834-9FD5-D960605C55FF}" destId="{1B982192-48BE-4D53-B1EB-9B52007A2653}" srcOrd="0" destOrd="0" presId="urn:microsoft.com/office/officeart/2018/2/layout/IconCircleList"/>
    <dgm:cxn modelId="{CB27A893-2910-49AB-9C1C-34B0D116A00F}" type="presOf" srcId="{670641A4-0A50-4B4E-B930-E521A4050AE6}" destId="{1044AEB5-FE43-46FB-8FB7-4F7FAA1F7281}" srcOrd="0" destOrd="0" presId="urn:microsoft.com/office/officeart/2018/2/layout/IconCircleList"/>
    <dgm:cxn modelId="{ECB45199-33EE-4673-9087-2B3D38E9A4D3}" type="presOf" srcId="{36644748-C598-4E2C-BC62-5ED95ECC9339}" destId="{F679AD9F-6F0C-45A1-A995-0C2C31C7F869}" srcOrd="0" destOrd="0" presId="urn:microsoft.com/office/officeart/2018/2/layout/IconCircleList"/>
    <dgm:cxn modelId="{52E7DF9B-D64C-4EFD-88F8-05E4FEAD5F4A}" type="presOf" srcId="{0FACD0F4-655C-412F-B3BC-DB6D896E9A0A}" destId="{0BF01CF7-57D4-4C32-8BCA-CFEE57EE8210}" srcOrd="0" destOrd="0" presId="urn:microsoft.com/office/officeart/2018/2/layout/IconCircleList"/>
    <dgm:cxn modelId="{863CC3B9-E8F2-439B-88C0-2DCB61D42D7C}" srcId="{36644748-C598-4E2C-BC62-5ED95ECC9339}" destId="{DCE7BCBD-CA3F-4B49-8860-242849D6DDF6}" srcOrd="2" destOrd="0" parTransId="{E53487A5-5660-4E72-9DC7-0C9FC6330628}" sibTransId="{698B9199-68FF-4834-9FD5-D960605C55FF}"/>
    <dgm:cxn modelId="{D82F30BB-C342-4DC5-B278-A3C7A7F6BB99}" srcId="{36644748-C598-4E2C-BC62-5ED95ECC9339}" destId="{210DAC4B-CE93-485E-B93D-1B413C7BE803}" srcOrd="1" destOrd="0" parTransId="{6F9CAE33-444E-4DC5-9000-FA3A632CA71D}" sibTransId="{923639B8-2B41-4427-8144-745A0AFA72FF}"/>
    <dgm:cxn modelId="{07C34FC7-1698-4103-A1B3-76C1AFF10E5C}" type="presOf" srcId="{923639B8-2B41-4427-8144-745A0AFA72FF}" destId="{2BB65607-2059-433D-9165-0FA7BEDB91CD}" srcOrd="0" destOrd="0" presId="urn:microsoft.com/office/officeart/2018/2/layout/IconCircleList"/>
    <dgm:cxn modelId="{1A6204EB-DDB2-4F84-9F9C-01C9441051FC}" srcId="{36644748-C598-4E2C-BC62-5ED95ECC9339}" destId="{546CE982-59BA-4F27-B1BD-A6B80722D2CD}" srcOrd="3" destOrd="0" parTransId="{80CD0EE0-3B85-4809-B3C1-04C461D05483}" sibTransId="{9287FCD9-63EE-4A69-91E1-20DDC50E85B1}"/>
    <dgm:cxn modelId="{94594DDF-1238-436F-94E9-7AF363DAB461}" type="presParOf" srcId="{F679AD9F-6F0C-45A1-A995-0C2C31C7F869}" destId="{82BF44B3-E13F-425E-A808-68C1D240292C}" srcOrd="0" destOrd="0" presId="urn:microsoft.com/office/officeart/2018/2/layout/IconCircleList"/>
    <dgm:cxn modelId="{24C69C9C-5A96-4853-8D76-AC9D35B6AC6F}" type="presParOf" srcId="{82BF44B3-E13F-425E-A808-68C1D240292C}" destId="{2014C14F-8664-42B6-AD3A-FD2DCACD0F38}" srcOrd="0" destOrd="0" presId="urn:microsoft.com/office/officeart/2018/2/layout/IconCircleList"/>
    <dgm:cxn modelId="{11EBD703-2907-445B-A1C2-503D0501C43E}" type="presParOf" srcId="{2014C14F-8664-42B6-AD3A-FD2DCACD0F38}" destId="{85829881-5BC5-4D33-A8DD-C798E98E2E9E}" srcOrd="0" destOrd="0" presId="urn:microsoft.com/office/officeart/2018/2/layout/IconCircleList"/>
    <dgm:cxn modelId="{3C976E85-6761-4494-89FC-207F77059407}" type="presParOf" srcId="{2014C14F-8664-42B6-AD3A-FD2DCACD0F38}" destId="{BD49303F-BEF6-4365-9263-B46A91140E4C}" srcOrd="1" destOrd="0" presId="urn:microsoft.com/office/officeart/2018/2/layout/IconCircleList"/>
    <dgm:cxn modelId="{D55305D7-DBA3-4A28-8336-E7AB14EFEB31}" type="presParOf" srcId="{2014C14F-8664-42B6-AD3A-FD2DCACD0F38}" destId="{AF844DCC-0895-47BD-9256-4A70C93E0A38}" srcOrd="2" destOrd="0" presId="urn:microsoft.com/office/officeart/2018/2/layout/IconCircleList"/>
    <dgm:cxn modelId="{C35F81C9-E0B4-4509-993F-98CDE790A9DF}" type="presParOf" srcId="{2014C14F-8664-42B6-AD3A-FD2DCACD0F38}" destId="{1044AEB5-FE43-46FB-8FB7-4F7FAA1F7281}" srcOrd="3" destOrd="0" presId="urn:microsoft.com/office/officeart/2018/2/layout/IconCircleList"/>
    <dgm:cxn modelId="{AA2BCE65-B560-4C5F-A2AD-C4E445ECC7E7}" type="presParOf" srcId="{82BF44B3-E13F-425E-A808-68C1D240292C}" destId="{0BF01CF7-57D4-4C32-8BCA-CFEE57EE8210}" srcOrd="1" destOrd="0" presId="urn:microsoft.com/office/officeart/2018/2/layout/IconCircleList"/>
    <dgm:cxn modelId="{9A498898-6B49-4927-A27C-C2EE39E3BFF4}" type="presParOf" srcId="{82BF44B3-E13F-425E-A808-68C1D240292C}" destId="{256F7F0D-15EA-4F25-8359-198DBC3AEC3E}" srcOrd="2" destOrd="0" presId="urn:microsoft.com/office/officeart/2018/2/layout/IconCircleList"/>
    <dgm:cxn modelId="{0EC6305B-CFD4-4187-B06F-42EA48287E7E}" type="presParOf" srcId="{256F7F0D-15EA-4F25-8359-198DBC3AEC3E}" destId="{C607EF4E-2E02-41FA-BCAE-65E0DBB64232}" srcOrd="0" destOrd="0" presId="urn:microsoft.com/office/officeart/2018/2/layout/IconCircleList"/>
    <dgm:cxn modelId="{4B8F99D1-9D32-4811-BCC9-9B973349B2CA}" type="presParOf" srcId="{256F7F0D-15EA-4F25-8359-198DBC3AEC3E}" destId="{138C2F33-7BD1-4925-8783-17C39E9C40BB}" srcOrd="1" destOrd="0" presId="urn:microsoft.com/office/officeart/2018/2/layout/IconCircleList"/>
    <dgm:cxn modelId="{C1FA192A-747E-4665-9275-3ACE648FAA1F}" type="presParOf" srcId="{256F7F0D-15EA-4F25-8359-198DBC3AEC3E}" destId="{818CC795-41A5-43E8-878D-A2D1402DA384}" srcOrd="2" destOrd="0" presId="urn:microsoft.com/office/officeart/2018/2/layout/IconCircleList"/>
    <dgm:cxn modelId="{7D22A591-0852-4250-A211-6EEC44AF369A}" type="presParOf" srcId="{256F7F0D-15EA-4F25-8359-198DBC3AEC3E}" destId="{150F7FC5-6FFA-485D-AB8D-C2548BA07381}" srcOrd="3" destOrd="0" presId="urn:microsoft.com/office/officeart/2018/2/layout/IconCircleList"/>
    <dgm:cxn modelId="{4C902868-D535-4F50-B412-103B9F78D6C1}" type="presParOf" srcId="{82BF44B3-E13F-425E-A808-68C1D240292C}" destId="{2BB65607-2059-433D-9165-0FA7BEDB91CD}" srcOrd="3" destOrd="0" presId="urn:microsoft.com/office/officeart/2018/2/layout/IconCircleList"/>
    <dgm:cxn modelId="{036503BC-4F5D-4BB2-AECE-0414456348E4}" type="presParOf" srcId="{82BF44B3-E13F-425E-A808-68C1D240292C}" destId="{921BFCA9-F1DE-47E1-8791-C37207BFCDF0}" srcOrd="4" destOrd="0" presId="urn:microsoft.com/office/officeart/2018/2/layout/IconCircleList"/>
    <dgm:cxn modelId="{1D432B12-1972-4713-B74D-0DBCC9C05E78}" type="presParOf" srcId="{921BFCA9-F1DE-47E1-8791-C37207BFCDF0}" destId="{C0E3265F-DB0B-4B4D-AB93-48F398C18CBE}" srcOrd="0" destOrd="0" presId="urn:microsoft.com/office/officeart/2018/2/layout/IconCircleList"/>
    <dgm:cxn modelId="{F5C65AD9-6E59-4373-AC6B-BA7C53FA13CB}" type="presParOf" srcId="{921BFCA9-F1DE-47E1-8791-C37207BFCDF0}" destId="{1B86ECB9-04E3-4369-8730-42056D3864A2}" srcOrd="1" destOrd="0" presId="urn:microsoft.com/office/officeart/2018/2/layout/IconCircleList"/>
    <dgm:cxn modelId="{029ED878-AFDC-4F66-9E15-9FFC35DF8DD1}" type="presParOf" srcId="{921BFCA9-F1DE-47E1-8791-C37207BFCDF0}" destId="{A6DF86F9-908A-46AD-8750-172955A26BC6}" srcOrd="2" destOrd="0" presId="urn:microsoft.com/office/officeart/2018/2/layout/IconCircleList"/>
    <dgm:cxn modelId="{034AA1FF-21C5-4873-911D-CAA6DB8975C5}" type="presParOf" srcId="{921BFCA9-F1DE-47E1-8791-C37207BFCDF0}" destId="{CEE82C7F-4907-41FB-ABD3-6FCD43993ACA}" srcOrd="3" destOrd="0" presId="urn:microsoft.com/office/officeart/2018/2/layout/IconCircleList"/>
    <dgm:cxn modelId="{C8AB1251-9D30-4629-B6F7-74C88AA9A8D6}" type="presParOf" srcId="{82BF44B3-E13F-425E-A808-68C1D240292C}" destId="{1B982192-48BE-4D53-B1EB-9B52007A2653}" srcOrd="5" destOrd="0" presId="urn:microsoft.com/office/officeart/2018/2/layout/IconCircleList"/>
    <dgm:cxn modelId="{492FEAE1-DF6A-4F5D-918F-3CDBC087E94D}" type="presParOf" srcId="{82BF44B3-E13F-425E-A808-68C1D240292C}" destId="{A179EB63-5148-427C-9719-AF84D60FFB70}" srcOrd="6" destOrd="0" presId="urn:microsoft.com/office/officeart/2018/2/layout/IconCircleList"/>
    <dgm:cxn modelId="{49606C2B-9945-490F-B8D0-FBBE7A09D7CD}" type="presParOf" srcId="{A179EB63-5148-427C-9719-AF84D60FFB70}" destId="{900D1448-4E7C-4F7B-97ED-74134D8B9ED1}" srcOrd="0" destOrd="0" presId="urn:microsoft.com/office/officeart/2018/2/layout/IconCircleList"/>
    <dgm:cxn modelId="{1D5AAA94-2AB3-4BA8-8AF4-E0B7C32C7AC1}" type="presParOf" srcId="{A179EB63-5148-427C-9719-AF84D60FFB70}" destId="{52D354E0-FDA7-4A09-B1A9-FEA713606161}" srcOrd="1" destOrd="0" presId="urn:microsoft.com/office/officeart/2018/2/layout/IconCircleList"/>
    <dgm:cxn modelId="{36E8AD38-A4BE-496F-B18C-FE4DADB5C171}" type="presParOf" srcId="{A179EB63-5148-427C-9719-AF84D60FFB70}" destId="{B286E0B9-0805-4176-B2F3-2597C7FD6EA0}" srcOrd="2" destOrd="0" presId="urn:microsoft.com/office/officeart/2018/2/layout/IconCircleList"/>
    <dgm:cxn modelId="{69EA7D0C-57B9-404F-BDFD-E68190BF4517}" type="presParOf" srcId="{A179EB63-5148-427C-9719-AF84D60FFB70}" destId="{2A80E23B-6827-4BB8-852A-D47894AC88C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70BEC-27E5-4D24-9168-FC73B348E7FB}">
      <dsp:nvSpPr>
        <dsp:cNvPr id="0" name=""/>
        <dsp:cNvSpPr/>
      </dsp:nvSpPr>
      <dsp:spPr>
        <a:xfrm>
          <a:off x="0" y="79617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2C55F-FD38-4CDE-BB9E-748F93B3B407}">
      <dsp:nvSpPr>
        <dsp:cNvPr id="0" name=""/>
        <dsp:cNvSpPr/>
      </dsp:nvSpPr>
      <dsp:spPr>
        <a:xfrm>
          <a:off x="444633" y="1126895"/>
          <a:ext cx="808425" cy="808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90DEF-3C33-4097-A7E4-40F88BE28A99}">
      <dsp:nvSpPr>
        <dsp:cNvPr id="0" name=""/>
        <dsp:cNvSpPr/>
      </dsp:nvSpPr>
      <dsp:spPr>
        <a:xfrm>
          <a:off x="1697693" y="79617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Représentation des données</a:t>
          </a:r>
          <a:endParaRPr lang="en-US" sz="2500" kern="1200"/>
        </a:p>
      </dsp:txBody>
      <dsp:txXfrm>
        <a:off x="1697693" y="796176"/>
        <a:ext cx="4568317" cy="1469864"/>
      </dsp:txXfrm>
    </dsp:sp>
    <dsp:sp modelId="{A52F956B-A77C-4BD2-BD54-CB9D67ACCA08}">
      <dsp:nvSpPr>
        <dsp:cNvPr id="0" name=""/>
        <dsp:cNvSpPr/>
      </dsp:nvSpPr>
      <dsp:spPr>
        <a:xfrm>
          <a:off x="0" y="263350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A9AD8-44E5-4629-AF62-10C0E24CB84E}">
      <dsp:nvSpPr>
        <dsp:cNvPr id="0" name=""/>
        <dsp:cNvSpPr/>
      </dsp:nvSpPr>
      <dsp:spPr>
        <a:xfrm>
          <a:off x="444633" y="2964225"/>
          <a:ext cx="808425" cy="8084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06B43-1849-4D6A-ACF3-85A45DAAD887}">
      <dsp:nvSpPr>
        <dsp:cNvPr id="0" name=""/>
        <dsp:cNvSpPr/>
      </dsp:nvSpPr>
      <dsp:spPr>
        <a:xfrm>
          <a:off x="1697693" y="263350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Analyse ACP des bilans comptables</a:t>
          </a:r>
          <a:endParaRPr lang="en-US" sz="2500" kern="1200"/>
        </a:p>
      </dsp:txBody>
      <dsp:txXfrm>
        <a:off x="1697693" y="2633506"/>
        <a:ext cx="4568317" cy="1469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4B416-008B-46C0-BF36-58FB4F3C3DB6}">
      <dsp:nvSpPr>
        <dsp:cNvPr id="0" name=""/>
        <dsp:cNvSpPr/>
      </dsp:nvSpPr>
      <dsp:spPr>
        <a:xfrm>
          <a:off x="681337" y="282374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E919D-FC45-4734-B3D4-A0595EC3C387}">
      <dsp:nvSpPr>
        <dsp:cNvPr id="0" name=""/>
        <dsp:cNvSpPr/>
      </dsp:nvSpPr>
      <dsp:spPr>
        <a:xfrm>
          <a:off x="1076212" y="677249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7B671-54D3-42C4-8F1B-2BD68A98B138}">
      <dsp:nvSpPr>
        <dsp:cNvPr id="0" name=""/>
        <dsp:cNvSpPr/>
      </dsp:nvSpPr>
      <dsp:spPr>
        <a:xfrm>
          <a:off x="89024" y="271237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Les murs 3D interactifs (prioritaire)</a:t>
          </a:r>
          <a:endParaRPr lang="en-US" sz="1700" kern="1200"/>
        </a:p>
      </dsp:txBody>
      <dsp:txXfrm>
        <a:off x="89024" y="2712375"/>
        <a:ext cx="3037500" cy="720000"/>
      </dsp:txXfrm>
    </dsp:sp>
    <dsp:sp modelId="{9FFA8FF6-DE62-435E-BEEA-0EDD540F3395}">
      <dsp:nvSpPr>
        <dsp:cNvPr id="0" name=""/>
        <dsp:cNvSpPr/>
      </dsp:nvSpPr>
      <dsp:spPr>
        <a:xfrm>
          <a:off x="4250400" y="282374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5F5DD-A180-4262-BC37-F831E9C43D79}">
      <dsp:nvSpPr>
        <dsp:cNvPr id="0" name=""/>
        <dsp:cNvSpPr/>
      </dsp:nvSpPr>
      <dsp:spPr>
        <a:xfrm>
          <a:off x="4645275" y="677249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C696A-D7B1-4AC5-A9E4-ABBD3D48CBB7}">
      <dsp:nvSpPr>
        <dsp:cNvPr id="0" name=""/>
        <dsp:cNvSpPr/>
      </dsp:nvSpPr>
      <dsp:spPr>
        <a:xfrm>
          <a:off x="3658087" y="271237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 dirty="0"/>
            <a:t>Casque de VR (éventuellement) HTC Vive</a:t>
          </a:r>
          <a:endParaRPr lang="en-US" sz="1700" kern="1200" dirty="0"/>
        </a:p>
      </dsp:txBody>
      <dsp:txXfrm>
        <a:off x="3658087" y="2712375"/>
        <a:ext cx="3037500" cy="720000"/>
      </dsp:txXfrm>
    </dsp:sp>
    <dsp:sp modelId="{86B266BA-9C7C-467B-BD56-482619A38257}">
      <dsp:nvSpPr>
        <dsp:cNvPr id="0" name=""/>
        <dsp:cNvSpPr/>
      </dsp:nvSpPr>
      <dsp:spPr>
        <a:xfrm>
          <a:off x="7819462" y="282374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DF36E-D341-4482-8F97-492A6770B2E2}">
      <dsp:nvSpPr>
        <dsp:cNvPr id="0" name=""/>
        <dsp:cNvSpPr/>
      </dsp:nvSpPr>
      <dsp:spPr>
        <a:xfrm>
          <a:off x="8214337" y="677249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B0A95-B999-49D8-BE54-E30F18C3F3C5}">
      <dsp:nvSpPr>
        <dsp:cNvPr id="0" name=""/>
        <dsp:cNvSpPr/>
      </dsp:nvSpPr>
      <dsp:spPr>
        <a:xfrm>
          <a:off x="7227150" y="271237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Manette 3D de VR</a:t>
          </a:r>
          <a:endParaRPr lang="en-US" sz="1700" kern="1200"/>
        </a:p>
      </dsp:txBody>
      <dsp:txXfrm>
        <a:off x="7227150" y="2712375"/>
        <a:ext cx="303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03776-EF18-4D6F-9C94-BAA55A405A10}">
      <dsp:nvSpPr>
        <dsp:cNvPr id="0" name=""/>
        <dsp:cNvSpPr/>
      </dsp:nvSpPr>
      <dsp:spPr>
        <a:xfrm>
          <a:off x="0" y="10323"/>
          <a:ext cx="6266011" cy="15514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kern="1200"/>
            <a:t>Traitement des données en python</a:t>
          </a:r>
          <a:endParaRPr lang="en-US" sz="3900" kern="1200"/>
        </a:p>
      </dsp:txBody>
      <dsp:txXfrm>
        <a:off x="75734" y="86057"/>
        <a:ext cx="6114543" cy="1399952"/>
      </dsp:txXfrm>
    </dsp:sp>
    <dsp:sp modelId="{940FC544-6580-47EA-B3F5-40970FCA2544}">
      <dsp:nvSpPr>
        <dsp:cNvPr id="0" name=""/>
        <dsp:cNvSpPr/>
      </dsp:nvSpPr>
      <dsp:spPr>
        <a:xfrm>
          <a:off x="0" y="1674063"/>
          <a:ext cx="6266011" cy="1551420"/>
        </a:xfrm>
        <a:prstGeom prst="roundRect">
          <a:avLst/>
        </a:prstGeom>
        <a:gradFill rotWithShape="0">
          <a:gsLst>
            <a:gs pos="0">
              <a:schemeClr val="accent2">
                <a:hueOff val="-751764"/>
                <a:satOff val="-301"/>
                <a:lumOff val="3529"/>
                <a:alphaOff val="0"/>
                <a:tint val="96000"/>
                <a:lumMod val="104000"/>
              </a:schemeClr>
            </a:gs>
            <a:gs pos="100000">
              <a:schemeClr val="accent2">
                <a:hueOff val="-751764"/>
                <a:satOff val="-301"/>
                <a:lumOff val="352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kern="1200"/>
            <a:t>Unity C#</a:t>
          </a:r>
          <a:endParaRPr lang="en-US" sz="3900" kern="1200"/>
        </a:p>
      </dsp:txBody>
      <dsp:txXfrm>
        <a:off x="75734" y="1749797"/>
        <a:ext cx="6114543" cy="1399952"/>
      </dsp:txXfrm>
    </dsp:sp>
    <dsp:sp modelId="{52FDB548-4307-4AC8-880D-752BEBA55309}">
      <dsp:nvSpPr>
        <dsp:cNvPr id="0" name=""/>
        <dsp:cNvSpPr/>
      </dsp:nvSpPr>
      <dsp:spPr>
        <a:xfrm>
          <a:off x="0" y="3337803"/>
          <a:ext cx="6266011" cy="1551420"/>
        </a:xfrm>
        <a:prstGeom prst="roundRect">
          <a:avLst/>
        </a:prstGeom>
        <a:gradFill rotWithShape="0">
          <a:gsLst>
            <a:gs pos="0">
              <a:schemeClr val="accent2">
                <a:hueOff val="-1503528"/>
                <a:satOff val="-602"/>
                <a:lumOff val="7058"/>
                <a:alphaOff val="0"/>
                <a:tint val="96000"/>
                <a:lumMod val="104000"/>
              </a:schemeClr>
            </a:gs>
            <a:gs pos="100000">
              <a:schemeClr val="accent2">
                <a:hueOff val="-1503528"/>
                <a:satOff val="-602"/>
                <a:lumOff val="705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kern="1200"/>
            <a:t>Technologie Steam VR</a:t>
          </a:r>
          <a:endParaRPr lang="en-US" sz="3900" kern="1200"/>
        </a:p>
      </dsp:txBody>
      <dsp:txXfrm>
        <a:off x="75734" y="3413537"/>
        <a:ext cx="6114543" cy="13999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4EDAA-22DF-43AF-9CEB-89A99A3CBDA2}">
      <dsp:nvSpPr>
        <dsp:cNvPr id="0" name=""/>
        <dsp:cNvSpPr/>
      </dsp:nvSpPr>
      <dsp:spPr>
        <a:xfrm>
          <a:off x="1159944" y="674300"/>
          <a:ext cx="1291144" cy="12911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4C723-3033-4767-9DED-0B5269D16CFA}">
      <dsp:nvSpPr>
        <dsp:cNvPr id="0" name=""/>
        <dsp:cNvSpPr/>
      </dsp:nvSpPr>
      <dsp:spPr>
        <a:xfrm>
          <a:off x="370911" y="2320449"/>
          <a:ext cx="2869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Affichage des différents secteurs</a:t>
          </a:r>
          <a:endParaRPr lang="en-US" sz="2600" kern="1200"/>
        </a:p>
      </dsp:txBody>
      <dsp:txXfrm>
        <a:off x="370911" y="2320449"/>
        <a:ext cx="2869209" cy="720000"/>
      </dsp:txXfrm>
    </dsp:sp>
    <dsp:sp modelId="{2AD69683-81A5-4091-B625-15047A09DC67}">
      <dsp:nvSpPr>
        <dsp:cNvPr id="0" name=""/>
        <dsp:cNvSpPr/>
      </dsp:nvSpPr>
      <dsp:spPr>
        <a:xfrm>
          <a:off x="4531265" y="674300"/>
          <a:ext cx="1291144" cy="12911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6F320-A069-4CC0-9AAA-6C7B00688831}">
      <dsp:nvSpPr>
        <dsp:cNvPr id="0" name=""/>
        <dsp:cNvSpPr/>
      </dsp:nvSpPr>
      <dsp:spPr>
        <a:xfrm>
          <a:off x="3742232" y="2320449"/>
          <a:ext cx="2869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Affichage des cercles de corrélation</a:t>
          </a:r>
          <a:endParaRPr lang="en-US" sz="2600" kern="1200"/>
        </a:p>
      </dsp:txBody>
      <dsp:txXfrm>
        <a:off x="3742232" y="2320449"/>
        <a:ext cx="2869209" cy="720000"/>
      </dsp:txXfrm>
    </dsp:sp>
    <dsp:sp modelId="{89FF63CA-20ED-47B4-88DB-FD06E323F66D}">
      <dsp:nvSpPr>
        <dsp:cNvPr id="0" name=""/>
        <dsp:cNvSpPr/>
      </dsp:nvSpPr>
      <dsp:spPr>
        <a:xfrm>
          <a:off x="7902586" y="674300"/>
          <a:ext cx="1291144" cy="12911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3FB23E-052C-4790-AFB5-781F35BA44CB}">
      <dsp:nvSpPr>
        <dsp:cNvPr id="0" name=""/>
        <dsp:cNvSpPr/>
      </dsp:nvSpPr>
      <dsp:spPr>
        <a:xfrm>
          <a:off x="7113553" y="2320449"/>
          <a:ext cx="2869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Affichage des tableaux</a:t>
          </a:r>
          <a:endParaRPr lang="en-US" sz="2600" kern="1200"/>
        </a:p>
      </dsp:txBody>
      <dsp:txXfrm>
        <a:off x="7113553" y="2320449"/>
        <a:ext cx="2869209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829881-5BC5-4D33-A8DD-C798E98E2E9E}">
      <dsp:nvSpPr>
        <dsp:cNvPr id="0" name=""/>
        <dsp:cNvSpPr/>
      </dsp:nvSpPr>
      <dsp:spPr>
        <a:xfrm>
          <a:off x="184883" y="219874"/>
          <a:ext cx="1321746" cy="13217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49303F-BEF6-4365-9263-B46A91140E4C}">
      <dsp:nvSpPr>
        <dsp:cNvPr id="0" name=""/>
        <dsp:cNvSpPr/>
      </dsp:nvSpPr>
      <dsp:spPr>
        <a:xfrm>
          <a:off x="462450" y="497441"/>
          <a:ext cx="766613" cy="766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44AEB5-FE43-46FB-8FB7-4F7FAA1F7281}">
      <dsp:nvSpPr>
        <dsp:cNvPr id="0" name=""/>
        <dsp:cNvSpPr/>
      </dsp:nvSpPr>
      <dsp:spPr>
        <a:xfrm>
          <a:off x="1789861" y="219874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Changement de fenêtres</a:t>
          </a:r>
          <a:endParaRPr lang="en-US" sz="2400" kern="1200"/>
        </a:p>
      </dsp:txBody>
      <dsp:txXfrm>
        <a:off x="1789861" y="219874"/>
        <a:ext cx="3115545" cy="1321746"/>
      </dsp:txXfrm>
    </dsp:sp>
    <dsp:sp modelId="{C607EF4E-2E02-41FA-BCAE-65E0DBB64232}">
      <dsp:nvSpPr>
        <dsp:cNvPr id="0" name=""/>
        <dsp:cNvSpPr/>
      </dsp:nvSpPr>
      <dsp:spPr>
        <a:xfrm>
          <a:off x="5448267" y="219874"/>
          <a:ext cx="1321746" cy="13217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C2F33-7BD1-4925-8783-17C39E9C40BB}">
      <dsp:nvSpPr>
        <dsp:cNvPr id="0" name=""/>
        <dsp:cNvSpPr/>
      </dsp:nvSpPr>
      <dsp:spPr>
        <a:xfrm>
          <a:off x="5725834" y="497441"/>
          <a:ext cx="766613" cy="766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F7FC5-6FFA-485D-AB8D-C2548BA07381}">
      <dsp:nvSpPr>
        <dsp:cNvPr id="0" name=""/>
        <dsp:cNvSpPr/>
      </dsp:nvSpPr>
      <dsp:spPr>
        <a:xfrm>
          <a:off x="7053245" y="219874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Zoom-dézoom</a:t>
          </a:r>
          <a:endParaRPr lang="en-US" sz="2400" kern="1200"/>
        </a:p>
      </dsp:txBody>
      <dsp:txXfrm>
        <a:off x="7053245" y="219874"/>
        <a:ext cx="3115545" cy="1321746"/>
      </dsp:txXfrm>
    </dsp:sp>
    <dsp:sp modelId="{C0E3265F-DB0B-4B4D-AB93-48F398C18CBE}">
      <dsp:nvSpPr>
        <dsp:cNvPr id="0" name=""/>
        <dsp:cNvSpPr/>
      </dsp:nvSpPr>
      <dsp:spPr>
        <a:xfrm>
          <a:off x="184883" y="2173128"/>
          <a:ext cx="1321746" cy="13217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86ECB9-04E3-4369-8730-42056D3864A2}">
      <dsp:nvSpPr>
        <dsp:cNvPr id="0" name=""/>
        <dsp:cNvSpPr/>
      </dsp:nvSpPr>
      <dsp:spPr>
        <a:xfrm>
          <a:off x="462450" y="2450695"/>
          <a:ext cx="766613" cy="7666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82C7F-4907-41FB-ABD3-6FCD43993ACA}">
      <dsp:nvSpPr>
        <dsp:cNvPr id="0" name=""/>
        <dsp:cNvSpPr/>
      </dsp:nvSpPr>
      <dsp:spPr>
        <a:xfrm>
          <a:off x="1789861" y="2173128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Sélection de filtre</a:t>
          </a:r>
          <a:endParaRPr lang="en-US" sz="2400" kern="1200"/>
        </a:p>
      </dsp:txBody>
      <dsp:txXfrm>
        <a:off x="1789861" y="2173128"/>
        <a:ext cx="3115545" cy="1321746"/>
      </dsp:txXfrm>
    </dsp:sp>
    <dsp:sp modelId="{900D1448-4E7C-4F7B-97ED-74134D8B9ED1}">
      <dsp:nvSpPr>
        <dsp:cNvPr id="0" name=""/>
        <dsp:cNvSpPr/>
      </dsp:nvSpPr>
      <dsp:spPr>
        <a:xfrm>
          <a:off x="5448267" y="2173128"/>
          <a:ext cx="1321746" cy="13217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354E0-FDA7-4A09-B1A9-FEA713606161}">
      <dsp:nvSpPr>
        <dsp:cNvPr id="0" name=""/>
        <dsp:cNvSpPr/>
      </dsp:nvSpPr>
      <dsp:spPr>
        <a:xfrm>
          <a:off x="5725834" y="2450695"/>
          <a:ext cx="766613" cy="7666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0E23B-6827-4BB8-852A-D47894AC88CC}">
      <dsp:nvSpPr>
        <dsp:cNvPr id="0" name=""/>
        <dsp:cNvSpPr/>
      </dsp:nvSpPr>
      <dsp:spPr>
        <a:xfrm>
          <a:off x="7053245" y="2173128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Choix des secteurs à étudier</a:t>
          </a:r>
          <a:endParaRPr lang="en-US" sz="2400" kern="1200" dirty="0"/>
        </a:p>
      </dsp:txBody>
      <dsp:txXfrm>
        <a:off x="7053245" y="2173128"/>
        <a:ext cx="3115545" cy="13217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8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41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44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8118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71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67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65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47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35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68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2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8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0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7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8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6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51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8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6A79D092-9535-45BF-A8E7-83E99BCE3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D50B34-0DD6-4307-AFCF-73BDEC69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052422"/>
          </a:xfrm>
        </p:spPr>
        <p:txBody>
          <a:bodyPr>
            <a:normAutofit/>
          </a:bodyPr>
          <a:lstStyle/>
          <a:p>
            <a:pPr algn="l"/>
            <a:r>
              <a:rPr lang="fr-FR" sz="4400"/>
              <a:t>Projet de RVI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2FA4B8-4911-4F62-A6F7-FBF7C5E3D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>
            <a:normAutofit/>
          </a:bodyPr>
          <a:lstStyle/>
          <a:p>
            <a:pPr algn="l"/>
            <a:r>
              <a:rPr lang="fr-FR" sz="1800" dirty="0">
                <a:solidFill>
                  <a:srgbClr val="DD3397"/>
                </a:solidFill>
              </a:rPr>
              <a:t>Bilan des entreprises française en 2013</a:t>
            </a:r>
          </a:p>
          <a:p>
            <a:pPr algn="l"/>
            <a:endParaRPr lang="fr-FR" sz="1800" dirty="0">
              <a:solidFill>
                <a:srgbClr val="DD33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902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9E90-0253-4C0E-8053-38389F60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Equipe</a:t>
            </a:r>
          </a:p>
        </p:txBody>
      </p:sp>
      <p:pic>
        <p:nvPicPr>
          <p:cNvPr id="4" name="Image 3" descr="Une image contenant habits, homme, chemise, pose&#10;&#10;Description générée automatiquement">
            <a:extLst>
              <a:ext uri="{FF2B5EF4-FFF2-40B4-BE49-F238E27FC236}">
                <a16:creationId xmlns:a16="http://schemas.microsoft.com/office/drawing/2014/main" id="{808F343F-9F32-4C96-8766-D23E7255DC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9" t="17992" r="23771" b="29708"/>
          <a:stretch/>
        </p:blipFill>
        <p:spPr>
          <a:xfrm rot="5400000">
            <a:off x="2065419" y="2171454"/>
            <a:ext cx="2102007" cy="149289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B8DE57C-3E9D-4BA3-AE9D-1663D7CF1270}"/>
              </a:ext>
            </a:extLst>
          </p:cNvPr>
          <p:cNvSpPr txBox="1"/>
          <p:nvPr/>
        </p:nvSpPr>
        <p:spPr>
          <a:xfrm>
            <a:off x="2101433" y="4273421"/>
            <a:ext cx="202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Jules Vittone-</a:t>
            </a:r>
            <a:r>
              <a:rPr lang="fr-FR" dirty="0" err="1"/>
              <a:t>Burnel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2DA1BC-A9FC-4F65-8BA5-BC678DB75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129" y="1866900"/>
            <a:ext cx="1627643" cy="210200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6077BE7-8E3C-4376-B53D-308B806AFAEC}"/>
              </a:ext>
            </a:extLst>
          </p:cNvPr>
          <p:cNvSpPr txBox="1"/>
          <p:nvPr/>
        </p:nvSpPr>
        <p:spPr>
          <a:xfrm>
            <a:off x="8401322" y="4273421"/>
            <a:ext cx="168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Sullivan </a:t>
            </a:r>
            <a:r>
              <a:rPr lang="fr-FR" dirty="0" err="1"/>
              <a:t>Honnet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6638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648B58-531B-4910-AABA-59F990B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 sujet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E549732-33C9-4347-9F28-9B7B8B62A0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371396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12618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B04AD-B5AD-43A7-8AAF-B10F2A42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Le matériel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34D4CDF-1056-4722-A078-9E259BDE8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867471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325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B3FB0D-64D5-40B6-9D58-857E9B25F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Les technologies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2787505B-62FE-434D-A8C7-94509A9EBB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0039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177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10F06-8732-428E-A1C6-8E003124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Présentation des données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A12639C-7CE1-4157-A85F-4B7B05739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1227856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9103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75B38-8196-4A8B-9719-C163492C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Les interactions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71E41BE-1B2D-4A41-8175-67AED043D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048707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9007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C146E0-7C8D-462A-8155-67667A40D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4" y="966851"/>
            <a:ext cx="6889930" cy="462686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Merci pour votre attention</a:t>
            </a:r>
            <a:br>
              <a:rPr lang="en-US" sz="5400"/>
            </a:br>
            <a:r>
              <a:rPr lang="en-US" sz="5400"/>
              <a:t>Posez vos questions</a:t>
            </a:r>
            <a:endParaRPr lang="en-US" sz="5400" dirty="0"/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6109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2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2A41"/>
      </a:dk2>
      <a:lt2>
        <a:srgbClr val="E2E8E4"/>
      </a:lt2>
      <a:accent1>
        <a:srgbClr val="DD3397"/>
      </a:accent1>
      <a:accent2>
        <a:srgbClr val="CA21CB"/>
      </a:accent2>
      <a:accent3>
        <a:srgbClr val="9533DD"/>
      </a:accent3>
      <a:accent4>
        <a:srgbClr val="563FD2"/>
      </a:accent4>
      <a:accent5>
        <a:srgbClr val="335FDD"/>
      </a:accent5>
      <a:accent6>
        <a:srgbClr val="2194CB"/>
      </a:accent6>
      <a:hlink>
        <a:srgbClr val="616BCA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95</Words>
  <Application>Microsoft Office PowerPoint</Application>
  <PresentationFormat>Grand écran</PresentationFormat>
  <Paragraphs>26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Bodoni MT</vt:lpstr>
      <vt:lpstr>Goudy Old Style</vt:lpstr>
      <vt:lpstr>Wingdings 2</vt:lpstr>
      <vt:lpstr>SlateVTI</vt:lpstr>
      <vt:lpstr>Projet de RVI</vt:lpstr>
      <vt:lpstr>Equipe</vt:lpstr>
      <vt:lpstr>Le sujet</vt:lpstr>
      <vt:lpstr>Le matériel</vt:lpstr>
      <vt:lpstr>Les technologies</vt:lpstr>
      <vt:lpstr>Présentation des données</vt:lpstr>
      <vt:lpstr>Les interactions</vt:lpstr>
      <vt:lpstr>Merci pour votre attention Posez vos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RVI</dc:title>
  <dc:creator>Jules Vittone</dc:creator>
  <cp:lastModifiedBy>Jules Vittone</cp:lastModifiedBy>
  <cp:revision>32</cp:revision>
  <dcterms:created xsi:type="dcterms:W3CDTF">2020-01-15T07:21:20Z</dcterms:created>
  <dcterms:modified xsi:type="dcterms:W3CDTF">2020-01-15T10:44:03Z</dcterms:modified>
</cp:coreProperties>
</file>